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20"/>
  </p:notesMasterIdLst>
  <p:sldIdLst>
    <p:sldId id="257" r:id="rId4"/>
    <p:sldId id="258" r:id="rId5"/>
    <p:sldId id="259" r:id="rId6"/>
    <p:sldId id="261" r:id="rId7"/>
    <p:sldId id="264" r:id="rId8"/>
    <p:sldId id="265" r:id="rId9"/>
    <p:sldId id="266" r:id="rId10"/>
    <p:sldId id="267" r:id="rId11"/>
    <p:sldId id="268" r:id="rId12"/>
    <p:sldId id="260" r:id="rId13"/>
    <p:sldId id="269" r:id="rId14"/>
    <p:sldId id="262" r:id="rId15"/>
    <p:sldId id="270" r:id="rId16"/>
    <p:sldId id="263" r:id="rId17"/>
    <p:sldId id="272" r:id="rId18"/>
    <p:sldId id="271" r:id="rId19"/>
  </p:sldIdLst>
  <p:sldSz cx="9144000" cy="5143500" type="screen16x9"/>
  <p:notesSz cx="6858000" cy="9144000"/>
  <p:embeddedFontLst>
    <p:embeddedFont>
      <p:font typeface="Dosis" panose="020B0604020202020204" charset="0"/>
      <p:regular r:id="rId21"/>
      <p:bold r:id="rId22"/>
    </p:embeddedFont>
    <p:embeddedFont>
      <p:font typeface="Helvetica" panose="020B0604020202020204" pitchFamily="34" charset="0"/>
      <p:regular r:id="rId23"/>
      <p:bold r:id="rId24"/>
      <p:italic r:id="rId25"/>
      <p:boldItalic r:id="rId26"/>
    </p:embeddedFont>
    <p:embeddedFont>
      <p:font typeface="MS Shell Dlg 2" panose="020B0604030504040204" pitchFamily="34" charset="0"/>
      <p:regular r:id="rId27"/>
      <p:bold r:id="rId28"/>
    </p:embeddedFont>
    <p:embeddedFont>
      <p:font typeface="Roboto" panose="020B0604020202020204" charset="0"/>
      <p:regular r:id="rId29"/>
      <p:bold r:id="rId30"/>
      <p:italic r:id="rId31"/>
      <p:boldItalic r:id="rId32"/>
    </p:embeddedFont>
    <p:embeddedFont>
      <p:font typeface="Roboto Black" panose="020B0604020202020204" charset="0"/>
      <p:bold r:id="rId33"/>
      <p:boldItalic r:id="rId34"/>
    </p:embeddedFont>
    <p:embeddedFont>
      <p:font typeface="Roboto Thin" panose="020B060402020202020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09"/>
  </p:normalViewPr>
  <p:slideViewPr>
    <p:cSldViewPr snapToGrid="0">
      <p:cViewPr varScale="1">
        <p:scale>
          <a:sx n="84" d="100"/>
          <a:sy n="84" d="100"/>
        </p:scale>
        <p:origin x="78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6.fntdata"/><Relationship Id="rId39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11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tru Apachitei" userId="5696b0ee6562b7e8" providerId="LiveId" clId="{955D2A3D-A082-4A6A-8236-7927341F8FC1}"/>
    <pc:docChg chg="undo redo custSel addSld modSld sldOrd">
      <pc:chgData name="Petru Apachitei" userId="5696b0ee6562b7e8" providerId="LiveId" clId="{955D2A3D-A082-4A6A-8236-7927341F8FC1}" dt="2020-09-25T12:13:12.392" v="4265" actId="14100"/>
      <pc:docMkLst>
        <pc:docMk/>
      </pc:docMkLst>
      <pc:sldChg chg="modSp mod">
        <pc:chgData name="Petru Apachitei" userId="5696b0ee6562b7e8" providerId="LiveId" clId="{955D2A3D-A082-4A6A-8236-7927341F8FC1}" dt="2020-09-12T11:04:48.227" v="112" actId="20577"/>
        <pc:sldMkLst>
          <pc:docMk/>
          <pc:sldMk cId="0" sldId="257"/>
        </pc:sldMkLst>
        <pc:spChg chg="mod">
          <ac:chgData name="Petru Apachitei" userId="5696b0ee6562b7e8" providerId="LiveId" clId="{955D2A3D-A082-4A6A-8236-7927341F8FC1}" dt="2020-09-12T11:04:48.227" v="112" actId="20577"/>
          <ac:spMkLst>
            <pc:docMk/>
            <pc:sldMk cId="0" sldId="257"/>
            <ac:spMk id="298" creationId="{00000000-0000-0000-0000-000000000000}"/>
          </ac:spMkLst>
        </pc:spChg>
      </pc:sldChg>
      <pc:sldChg chg="modSp mod">
        <pc:chgData name="Petru Apachitei" userId="5696b0ee6562b7e8" providerId="LiveId" clId="{955D2A3D-A082-4A6A-8236-7927341F8FC1}" dt="2020-09-12T11:08:23.856" v="223" actId="20577"/>
        <pc:sldMkLst>
          <pc:docMk/>
          <pc:sldMk cId="0" sldId="258"/>
        </pc:sldMkLst>
        <pc:spChg chg="mod">
          <ac:chgData name="Petru Apachitei" userId="5696b0ee6562b7e8" providerId="LiveId" clId="{955D2A3D-A082-4A6A-8236-7927341F8FC1}" dt="2020-09-12T11:08:23.856" v="223" actId="20577"/>
          <ac:spMkLst>
            <pc:docMk/>
            <pc:sldMk cId="0" sldId="258"/>
            <ac:spMk id="305" creationId="{00000000-0000-0000-0000-000000000000}"/>
          </ac:spMkLst>
        </pc:spChg>
      </pc:sldChg>
      <pc:sldChg chg="addSp delSp modSp mod ord modNotes">
        <pc:chgData name="Petru Apachitei" userId="5696b0ee6562b7e8" providerId="LiveId" clId="{955D2A3D-A082-4A6A-8236-7927341F8FC1}" dt="2020-09-21T14:36:56.531" v="2764" actId="20577"/>
        <pc:sldMkLst>
          <pc:docMk/>
          <pc:sldMk cId="0" sldId="260"/>
        </pc:sldMkLst>
        <pc:spChg chg="mod">
          <ac:chgData name="Petru Apachitei" userId="5696b0ee6562b7e8" providerId="LiveId" clId="{955D2A3D-A082-4A6A-8236-7927341F8FC1}" dt="2020-09-21T14:36:56.531" v="2764" actId="20577"/>
          <ac:spMkLst>
            <pc:docMk/>
            <pc:sldMk cId="0" sldId="260"/>
            <ac:spMk id="315" creationId="{00000000-0000-0000-0000-000000000000}"/>
          </ac:spMkLst>
        </pc:spChg>
        <pc:spChg chg="del mod">
          <ac:chgData name="Petru Apachitei" userId="5696b0ee6562b7e8" providerId="LiveId" clId="{955D2A3D-A082-4A6A-8236-7927341F8FC1}" dt="2020-09-18T17:41:14.275" v="2464" actId="478"/>
          <ac:spMkLst>
            <pc:docMk/>
            <pc:sldMk cId="0" sldId="260"/>
            <ac:spMk id="316" creationId="{00000000-0000-0000-0000-000000000000}"/>
          </ac:spMkLst>
        </pc:spChg>
        <pc:graphicFrameChg chg="add mod modGraphic">
          <ac:chgData name="Petru Apachitei" userId="5696b0ee6562b7e8" providerId="LiveId" clId="{955D2A3D-A082-4A6A-8236-7927341F8FC1}" dt="2020-09-18T18:32:36.682" v="2630" actId="14100"/>
          <ac:graphicFrameMkLst>
            <pc:docMk/>
            <pc:sldMk cId="0" sldId="260"/>
            <ac:graphicFrameMk id="2" creationId="{EBD482BB-8F4E-440A-9451-5ADA1B011F61}"/>
          </ac:graphicFrameMkLst>
        </pc:graphicFrameChg>
        <pc:graphicFrameChg chg="add mod modGraphic">
          <ac:chgData name="Petru Apachitei" userId="5696b0ee6562b7e8" providerId="LiveId" clId="{955D2A3D-A082-4A6A-8236-7927341F8FC1}" dt="2020-09-18T18:32:36.682" v="2630" actId="14100"/>
          <ac:graphicFrameMkLst>
            <pc:docMk/>
            <pc:sldMk cId="0" sldId="260"/>
            <ac:graphicFrameMk id="3" creationId="{66D65016-C236-460B-A0CF-AFB29F349323}"/>
          </ac:graphicFrameMkLst>
        </pc:graphicFrameChg>
        <pc:graphicFrameChg chg="add del mod modGraphic">
          <ac:chgData name="Petru Apachitei" userId="5696b0ee6562b7e8" providerId="LiveId" clId="{955D2A3D-A082-4A6A-8236-7927341F8FC1}" dt="2020-09-18T17:47:53.390" v="2570" actId="478"/>
          <ac:graphicFrameMkLst>
            <pc:docMk/>
            <pc:sldMk cId="0" sldId="260"/>
            <ac:graphicFrameMk id="4" creationId="{786BC42C-F0C0-4135-9671-00A6B8BA4605}"/>
          </ac:graphicFrameMkLst>
        </pc:graphicFrameChg>
        <pc:graphicFrameChg chg="add mod modGraphic">
          <ac:chgData name="Petru Apachitei" userId="5696b0ee6562b7e8" providerId="LiveId" clId="{955D2A3D-A082-4A6A-8236-7927341F8FC1}" dt="2020-09-18T18:31:36.841" v="2600" actId="1076"/>
          <ac:graphicFrameMkLst>
            <pc:docMk/>
            <pc:sldMk cId="0" sldId="260"/>
            <ac:graphicFrameMk id="6" creationId="{1284076D-E6BE-42C3-BB7A-708802E71E65}"/>
          </ac:graphicFrameMkLst>
        </pc:graphicFrameChg>
        <pc:graphicFrameChg chg="add mod modGraphic">
          <ac:chgData name="Petru Apachitei" userId="5696b0ee6562b7e8" providerId="LiveId" clId="{955D2A3D-A082-4A6A-8236-7927341F8FC1}" dt="2020-09-18T18:31:41.666" v="2601" actId="1076"/>
          <ac:graphicFrameMkLst>
            <pc:docMk/>
            <pc:sldMk cId="0" sldId="260"/>
            <ac:graphicFrameMk id="8" creationId="{33C8D86F-4CFE-4DC3-A956-910F31CF9CCF}"/>
          </ac:graphicFrameMkLst>
        </pc:graphicFrameChg>
        <pc:graphicFrameChg chg="add mod">
          <ac:chgData name="Petru Apachitei" userId="5696b0ee6562b7e8" providerId="LiveId" clId="{955D2A3D-A082-4A6A-8236-7927341F8FC1}" dt="2020-09-18T18:31:47.818" v="2602" actId="1076"/>
          <ac:graphicFrameMkLst>
            <pc:docMk/>
            <pc:sldMk cId="0" sldId="260"/>
            <ac:graphicFrameMk id="10" creationId="{DF87BDB3-0E1A-4C7D-BC65-B13CD98F20F5}"/>
          </ac:graphicFrameMkLst>
        </pc:graphicFrameChg>
        <pc:graphicFrameChg chg="add mod modGraphic">
          <ac:chgData name="Petru Apachitei" userId="5696b0ee6562b7e8" providerId="LiveId" clId="{955D2A3D-A082-4A6A-8236-7927341F8FC1}" dt="2020-09-18T18:32:36.682" v="2630" actId="14100"/>
          <ac:graphicFrameMkLst>
            <pc:docMk/>
            <pc:sldMk cId="0" sldId="260"/>
            <ac:graphicFrameMk id="12" creationId="{C9BE45E7-F94D-4035-82CC-152010F8B947}"/>
          </ac:graphicFrameMkLst>
        </pc:graphicFrameChg>
        <pc:graphicFrameChg chg="add mod modGraphic">
          <ac:chgData name="Petru Apachitei" userId="5696b0ee6562b7e8" providerId="LiveId" clId="{955D2A3D-A082-4A6A-8236-7927341F8FC1}" dt="2020-09-18T18:32:36.682" v="2630" actId="14100"/>
          <ac:graphicFrameMkLst>
            <pc:docMk/>
            <pc:sldMk cId="0" sldId="260"/>
            <ac:graphicFrameMk id="14" creationId="{9768DA08-75D9-45AA-A23A-6C6352989810}"/>
          </ac:graphicFrameMkLst>
        </pc:graphicFrameChg>
        <pc:graphicFrameChg chg="del mod">
          <ac:chgData name="Petru Apachitei" userId="5696b0ee6562b7e8" providerId="LiveId" clId="{955D2A3D-A082-4A6A-8236-7927341F8FC1}" dt="2020-09-18T17:41:30.971" v="2466" actId="478"/>
          <ac:graphicFrameMkLst>
            <pc:docMk/>
            <pc:sldMk cId="0" sldId="260"/>
            <ac:graphicFrameMk id="317" creationId="{00000000-0000-0000-0000-000000000000}"/>
          </ac:graphicFrameMkLst>
        </pc:graphicFrameChg>
      </pc:sldChg>
      <pc:sldChg chg="addSp delSp modSp mod modNotes">
        <pc:chgData name="Petru Apachitei" userId="5696b0ee6562b7e8" providerId="LiveId" clId="{955D2A3D-A082-4A6A-8236-7927341F8FC1}" dt="2020-09-25T12:12:36.239" v="4214" actId="20577"/>
        <pc:sldMkLst>
          <pc:docMk/>
          <pc:sldMk cId="0" sldId="261"/>
        </pc:sldMkLst>
        <pc:spChg chg="mod">
          <ac:chgData name="Petru Apachitei" userId="5696b0ee6562b7e8" providerId="LiveId" clId="{955D2A3D-A082-4A6A-8236-7927341F8FC1}" dt="2020-09-14T17:29:25.780" v="976" actId="1076"/>
          <ac:spMkLst>
            <pc:docMk/>
            <pc:sldMk cId="0" sldId="261"/>
            <ac:spMk id="322" creationId="{00000000-0000-0000-0000-000000000000}"/>
          </ac:spMkLst>
        </pc:spChg>
        <pc:spChg chg="del mod">
          <ac:chgData name="Petru Apachitei" userId="5696b0ee6562b7e8" providerId="LiveId" clId="{955D2A3D-A082-4A6A-8236-7927341F8FC1}" dt="2020-09-14T17:37:35.625" v="1161" actId="21"/>
          <ac:spMkLst>
            <pc:docMk/>
            <pc:sldMk cId="0" sldId="261"/>
            <ac:spMk id="323" creationId="{00000000-0000-0000-0000-000000000000}"/>
          </ac:spMkLst>
        </pc:spChg>
        <pc:spChg chg="mod">
          <ac:chgData name="Petru Apachitei" userId="5696b0ee6562b7e8" providerId="LiveId" clId="{955D2A3D-A082-4A6A-8236-7927341F8FC1}" dt="2020-09-25T12:12:36.239" v="4214" actId="20577"/>
          <ac:spMkLst>
            <pc:docMk/>
            <pc:sldMk cId="0" sldId="261"/>
            <ac:spMk id="324" creationId="{00000000-0000-0000-0000-000000000000}"/>
          </ac:spMkLst>
        </pc:spChg>
        <pc:graphicFrameChg chg="add mod modGraphic">
          <ac:chgData name="Petru Apachitei" userId="5696b0ee6562b7e8" providerId="LiveId" clId="{955D2A3D-A082-4A6A-8236-7927341F8FC1}" dt="2020-09-14T17:59:45.461" v="1350" actId="122"/>
          <ac:graphicFrameMkLst>
            <pc:docMk/>
            <pc:sldMk cId="0" sldId="261"/>
            <ac:graphicFrameMk id="2" creationId="{952A7497-1086-49F7-ACE8-61FC886B7A3D}"/>
          </ac:graphicFrameMkLst>
        </pc:graphicFrameChg>
        <pc:graphicFrameChg chg="add del mod modGraphic">
          <ac:chgData name="Petru Apachitei" userId="5696b0ee6562b7e8" providerId="LiveId" clId="{955D2A3D-A082-4A6A-8236-7927341F8FC1}" dt="2020-09-16T17:21:40.480" v="1615" actId="1076"/>
          <ac:graphicFrameMkLst>
            <pc:docMk/>
            <pc:sldMk cId="0" sldId="261"/>
            <ac:graphicFrameMk id="325" creationId="{00000000-0000-0000-0000-000000000000}"/>
          </ac:graphicFrameMkLst>
        </pc:graphicFrameChg>
      </pc:sldChg>
      <pc:sldChg chg="addSp modSp mod ord">
        <pc:chgData name="Petru Apachitei" userId="5696b0ee6562b7e8" providerId="LiveId" clId="{955D2A3D-A082-4A6A-8236-7927341F8FC1}" dt="2020-09-25T12:13:12.392" v="4265" actId="14100"/>
        <pc:sldMkLst>
          <pc:docMk/>
          <pc:sldMk cId="0" sldId="262"/>
        </pc:sldMkLst>
        <pc:spChg chg="mod">
          <ac:chgData name="Petru Apachitei" userId="5696b0ee6562b7e8" providerId="LiveId" clId="{955D2A3D-A082-4A6A-8236-7927341F8FC1}" dt="2020-09-21T15:32:11.784" v="3234" actId="20577"/>
          <ac:spMkLst>
            <pc:docMk/>
            <pc:sldMk cId="0" sldId="262"/>
            <ac:spMk id="330" creationId="{00000000-0000-0000-0000-000000000000}"/>
          </ac:spMkLst>
        </pc:spChg>
        <pc:spChg chg="mod">
          <ac:chgData name="Petru Apachitei" userId="5696b0ee6562b7e8" providerId="LiveId" clId="{955D2A3D-A082-4A6A-8236-7927341F8FC1}" dt="2020-09-25T12:13:12.392" v="4265" actId="14100"/>
          <ac:spMkLst>
            <pc:docMk/>
            <pc:sldMk cId="0" sldId="262"/>
            <ac:spMk id="331" creationId="{00000000-0000-0000-0000-000000000000}"/>
          </ac:spMkLst>
        </pc:spChg>
        <pc:graphicFrameChg chg="add mod modGraphic">
          <ac:chgData name="Petru Apachitei" userId="5696b0ee6562b7e8" providerId="LiveId" clId="{955D2A3D-A082-4A6A-8236-7927341F8FC1}" dt="2020-09-21T15:18:57.161" v="3171" actId="122"/>
          <ac:graphicFrameMkLst>
            <pc:docMk/>
            <pc:sldMk cId="0" sldId="262"/>
            <ac:graphicFrameMk id="2" creationId="{D48E7529-43E5-43B4-855F-53F7395D42A8}"/>
          </ac:graphicFrameMkLst>
        </pc:graphicFrameChg>
        <pc:graphicFrameChg chg="mod modGraphic">
          <ac:chgData name="Petru Apachitei" userId="5696b0ee6562b7e8" providerId="LiveId" clId="{955D2A3D-A082-4A6A-8236-7927341F8FC1}" dt="2020-09-21T15:36:23.217" v="3368" actId="20577"/>
          <ac:graphicFrameMkLst>
            <pc:docMk/>
            <pc:sldMk cId="0" sldId="262"/>
            <ac:graphicFrameMk id="332" creationId="{00000000-0000-0000-0000-000000000000}"/>
          </ac:graphicFrameMkLst>
        </pc:graphicFrameChg>
      </pc:sldChg>
      <pc:sldChg chg="addSp delSp modSp new mod">
        <pc:chgData name="Petru Apachitei" userId="5696b0ee6562b7e8" providerId="LiveId" clId="{955D2A3D-A082-4A6A-8236-7927341F8FC1}" dt="2020-09-25T12:10:06.099" v="4163" actId="1076"/>
        <pc:sldMkLst>
          <pc:docMk/>
          <pc:sldMk cId="2503039958" sldId="263"/>
        </pc:sldMkLst>
        <pc:spChg chg="add del mod">
          <ac:chgData name="Petru Apachitei" userId="5696b0ee6562b7e8" providerId="LiveId" clId="{955D2A3D-A082-4A6A-8236-7927341F8FC1}" dt="2020-09-25T12:09:58.517" v="4161" actId="478"/>
          <ac:spMkLst>
            <pc:docMk/>
            <pc:sldMk cId="2503039958" sldId="263"/>
            <ac:spMk id="2" creationId="{5F5FCCF3-111C-4585-BAAE-A7D63053E827}"/>
          </ac:spMkLst>
        </pc:spChg>
        <pc:spChg chg="del">
          <ac:chgData name="Petru Apachitei" userId="5696b0ee6562b7e8" providerId="LiveId" clId="{955D2A3D-A082-4A6A-8236-7927341F8FC1}" dt="2020-09-14T17:37:29.953" v="1160" actId="478"/>
          <ac:spMkLst>
            <pc:docMk/>
            <pc:sldMk cId="2503039958" sldId="263"/>
            <ac:spMk id="2" creationId="{D2FD93DF-96E2-4F18-812E-907A36377880}"/>
          </ac:spMkLst>
        </pc:spChg>
        <pc:spChg chg="del">
          <ac:chgData name="Petru Apachitei" userId="5696b0ee6562b7e8" providerId="LiveId" clId="{955D2A3D-A082-4A6A-8236-7927341F8FC1}" dt="2020-09-14T17:37:28.345" v="1159" actId="478"/>
          <ac:spMkLst>
            <pc:docMk/>
            <pc:sldMk cId="2503039958" sldId="263"/>
            <ac:spMk id="3" creationId="{281E07F0-1E6C-4B2B-B1A6-17A8243702AB}"/>
          </ac:spMkLst>
        </pc:spChg>
        <pc:spChg chg="add mod">
          <ac:chgData name="Petru Apachitei" userId="5696b0ee6562b7e8" providerId="LiveId" clId="{955D2A3D-A082-4A6A-8236-7927341F8FC1}" dt="2020-09-25T12:09:49.098" v="4159" actId="20577"/>
          <ac:spMkLst>
            <pc:docMk/>
            <pc:sldMk cId="2503039958" sldId="263"/>
            <ac:spMk id="4" creationId="{D94F9ABD-88BC-4BCD-80C6-68D66798216D}"/>
          </ac:spMkLst>
        </pc:spChg>
        <pc:spChg chg="add mod">
          <ac:chgData name="Petru Apachitei" userId="5696b0ee6562b7e8" providerId="LiveId" clId="{955D2A3D-A082-4A6A-8236-7927341F8FC1}" dt="2020-09-25T12:10:06.099" v="4163" actId="1076"/>
          <ac:spMkLst>
            <pc:docMk/>
            <pc:sldMk cId="2503039958" sldId="263"/>
            <ac:spMk id="5" creationId="{8772D76D-F9AD-49A4-BCBD-4A24690368AF}"/>
          </ac:spMkLst>
        </pc:spChg>
      </pc:sldChg>
      <pc:sldChg chg="modSp add mod ord">
        <pc:chgData name="Petru Apachitei" userId="5696b0ee6562b7e8" providerId="LiveId" clId="{955D2A3D-A082-4A6A-8236-7927341F8FC1}" dt="2020-09-21T14:36:40.645" v="2756" actId="20577"/>
        <pc:sldMkLst>
          <pc:docMk/>
          <pc:sldMk cId="1131261145" sldId="264"/>
        </pc:sldMkLst>
        <pc:spChg chg="mod">
          <ac:chgData name="Petru Apachitei" userId="5696b0ee6562b7e8" providerId="LiveId" clId="{955D2A3D-A082-4A6A-8236-7927341F8FC1}" dt="2020-09-21T14:36:40.645" v="2756" actId="20577"/>
          <ac:spMkLst>
            <pc:docMk/>
            <pc:sldMk cId="1131261145" sldId="264"/>
            <ac:spMk id="310" creationId="{00000000-0000-0000-0000-000000000000}"/>
          </ac:spMkLst>
        </pc:spChg>
      </pc:sldChg>
      <pc:sldChg chg="addSp delSp modSp add mod ord">
        <pc:chgData name="Petru Apachitei" userId="5696b0ee6562b7e8" providerId="LiveId" clId="{955D2A3D-A082-4A6A-8236-7927341F8FC1}" dt="2020-09-21T14:36:36.800" v="2754" actId="20577"/>
        <pc:sldMkLst>
          <pc:docMk/>
          <pc:sldMk cId="3586003438" sldId="265"/>
        </pc:sldMkLst>
        <pc:spChg chg="add mod">
          <ac:chgData name="Petru Apachitei" userId="5696b0ee6562b7e8" providerId="LiveId" clId="{955D2A3D-A082-4A6A-8236-7927341F8FC1}" dt="2020-09-16T17:48:52.996" v="2132" actId="14100"/>
          <ac:spMkLst>
            <pc:docMk/>
            <pc:sldMk cId="3586003438" sldId="265"/>
            <ac:spMk id="3" creationId="{C2712BEF-02E6-4D8A-A33F-6BF06DFAC016}"/>
          </ac:spMkLst>
        </pc:spChg>
        <pc:spChg chg="mod">
          <ac:chgData name="Petru Apachitei" userId="5696b0ee6562b7e8" providerId="LiveId" clId="{955D2A3D-A082-4A6A-8236-7927341F8FC1}" dt="2020-09-21T14:36:36.800" v="2754" actId="20577"/>
          <ac:spMkLst>
            <pc:docMk/>
            <pc:sldMk cId="3586003438" sldId="265"/>
            <ac:spMk id="322" creationId="{00000000-0000-0000-0000-000000000000}"/>
          </ac:spMkLst>
        </pc:spChg>
        <pc:spChg chg="mod">
          <ac:chgData name="Petru Apachitei" userId="5696b0ee6562b7e8" providerId="LiveId" clId="{955D2A3D-A082-4A6A-8236-7927341F8FC1}" dt="2020-09-16T17:49:53.665" v="2164" actId="20577"/>
          <ac:spMkLst>
            <pc:docMk/>
            <pc:sldMk cId="3586003438" sldId="265"/>
            <ac:spMk id="324" creationId="{00000000-0000-0000-0000-000000000000}"/>
          </ac:spMkLst>
        </pc:spChg>
        <pc:graphicFrameChg chg="mod modGraphic">
          <ac:chgData name="Petru Apachitei" userId="5696b0ee6562b7e8" providerId="LiveId" clId="{955D2A3D-A082-4A6A-8236-7927341F8FC1}" dt="2020-09-16T18:01:16.478" v="2318" actId="20577"/>
          <ac:graphicFrameMkLst>
            <pc:docMk/>
            <pc:sldMk cId="3586003438" sldId="265"/>
            <ac:graphicFrameMk id="2" creationId="{952A7497-1086-49F7-ACE8-61FC886B7A3D}"/>
          </ac:graphicFrameMkLst>
        </pc:graphicFrameChg>
        <pc:graphicFrameChg chg="del">
          <ac:chgData name="Petru Apachitei" userId="5696b0ee6562b7e8" providerId="LiveId" clId="{955D2A3D-A082-4A6A-8236-7927341F8FC1}" dt="2020-09-16T17:24:24.717" v="1621" actId="478"/>
          <ac:graphicFrameMkLst>
            <pc:docMk/>
            <pc:sldMk cId="3586003438" sldId="265"/>
            <ac:graphicFrameMk id="325" creationId="{00000000-0000-0000-0000-000000000000}"/>
          </ac:graphicFrameMkLst>
        </pc:graphicFrameChg>
      </pc:sldChg>
      <pc:sldChg chg="modSp add mod">
        <pc:chgData name="Petru Apachitei" userId="5696b0ee6562b7e8" providerId="LiveId" clId="{955D2A3D-A082-4A6A-8236-7927341F8FC1}" dt="2020-09-21T14:36:44.821" v="2758" actId="20577"/>
        <pc:sldMkLst>
          <pc:docMk/>
          <pc:sldMk cId="1801644921" sldId="266"/>
        </pc:sldMkLst>
        <pc:spChg chg="mod">
          <ac:chgData name="Petru Apachitei" userId="5696b0ee6562b7e8" providerId="LiveId" clId="{955D2A3D-A082-4A6A-8236-7927341F8FC1}" dt="2020-09-18T17:38:13.062" v="2390" actId="20577"/>
          <ac:spMkLst>
            <pc:docMk/>
            <pc:sldMk cId="1801644921" sldId="266"/>
            <ac:spMk id="3" creationId="{C2712BEF-02E6-4D8A-A33F-6BF06DFAC016}"/>
          </ac:spMkLst>
        </pc:spChg>
        <pc:spChg chg="mod">
          <ac:chgData name="Petru Apachitei" userId="5696b0ee6562b7e8" providerId="LiveId" clId="{955D2A3D-A082-4A6A-8236-7927341F8FC1}" dt="2020-09-21T14:36:44.821" v="2758" actId="20577"/>
          <ac:spMkLst>
            <pc:docMk/>
            <pc:sldMk cId="1801644921" sldId="266"/>
            <ac:spMk id="322" creationId="{00000000-0000-0000-0000-000000000000}"/>
          </ac:spMkLst>
        </pc:spChg>
        <pc:spChg chg="mod">
          <ac:chgData name="Petru Apachitei" userId="5696b0ee6562b7e8" providerId="LiveId" clId="{955D2A3D-A082-4A6A-8236-7927341F8FC1}" dt="2020-09-18T17:35:22.638" v="2373" actId="20577"/>
          <ac:spMkLst>
            <pc:docMk/>
            <pc:sldMk cId="1801644921" sldId="266"/>
            <ac:spMk id="324" creationId="{00000000-0000-0000-0000-000000000000}"/>
          </ac:spMkLst>
        </pc:spChg>
        <pc:graphicFrameChg chg="mod modGraphic">
          <ac:chgData name="Petru Apachitei" userId="5696b0ee6562b7e8" providerId="LiveId" clId="{955D2A3D-A082-4A6A-8236-7927341F8FC1}" dt="2020-09-16T18:01:05.869" v="2306" actId="20577"/>
          <ac:graphicFrameMkLst>
            <pc:docMk/>
            <pc:sldMk cId="1801644921" sldId="266"/>
            <ac:graphicFrameMk id="2" creationId="{952A7497-1086-49F7-ACE8-61FC886B7A3D}"/>
          </ac:graphicFrameMkLst>
        </pc:graphicFrameChg>
      </pc:sldChg>
      <pc:sldChg chg="modSp add mod">
        <pc:chgData name="Petru Apachitei" userId="5696b0ee6562b7e8" providerId="LiveId" clId="{955D2A3D-A082-4A6A-8236-7927341F8FC1}" dt="2020-09-21T14:36:48.893" v="2760" actId="20577"/>
        <pc:sldMkLst>
          <pc:docMk/>
          <pc:sldMk cId="1420601649" sldId="267"/>
        </pc:sldMkLst>
        <pc:spChg chg="mod">
          <ac:chgData name="Petru Apachitei" userId="5696b0ee6562b7e8" providerId="LiveId" clId="{955D2A3D-A082-4A6A-8236-7927341F8FC1}" dt="2020-09-18T17:38:30.451" v="2397" actId="20577"/>
          <ac:spMkLst>
            <pc:docMk/>
            <pc:sldMk cId="1420601649" sldId="267"/>
            <ac:spMk id="3" creationId="{C2712BEF-02E6-4D8A-A33F-6BF06DFAC016}"/>
          </ac:spMkLst>
        </pc:spChg>
        <pc:spChg chg="mod">
          <ac:chgData name="Petru Apachitei" userId="5696b0ee6562b7e8" providerId="LiveId" clId="{955D2A3D-A082-4A6A-8236-7927341F8FC1}" dt="2020-09-21T14:36:48.893" v="2760" actId="20577"/>
          <ac:spMkLst>
            <pc:docMk/>
            <pc:sldMk cId="1420601649" sldId="267"/>
            <ac:spMk id="322" creationId="{00000000-0000-0000-0000-000000000000}"/>
          </ac:spMkLst>
        </pc:spChg>
        <pc:spChg chg="mod">
          <ac:chgData name="Petru Apachitei" userId="5696b0ee6562b7e8" providerId="LiveId" clId="{955D2A3D-A082-4A6A-8236-7927341F8FC1}" dt="2020-09-18T17:35:11.063" v="2372" actId="20577"/>
          <ac:spMkLst>
            <pc:docMk/>
            <pc:sldMk cId="1420601649" sldId="267"/>
            <ac:spMk id="324" creationId="{00000000-0000-0000-0000-000000000000}"/>
          </ac:spMkLst>
        </pc:spChg>
        <pc:graphicFrameChg chg="mod modGraphic">
          <ac:chgData name="Petru Apachitei" userId="5696b0ee6562b7e8" providerId="LiveId" clId="{955D2A3D-A082-4A6A-8236-7927341F8FC1}" dt="2020-09-18T17:37:31.082" v="2381" actId="122"/>
          <ac:graphicFrameMkLst>
            <pc:docMk/>
            <pc:sldMk cId="1420601649" sldId="267"/>
            <ac:graphicFrameMk id="2" creationId="{952A7497-1086-49F7-ACE8-61FC886B7A3D}"/>
          </ac:graphicFrameMkLst>
        </pc:graphicFrameChg>
      </pc:sldChg>
      <pc:sldChg chg="modSp add mod">
        <pc:chgData name="Petru Apachitei" userId="5696b0ee6562b7e8" providerId="LiveId" clId="{955D2A3D-A082-4A6A-8236-7927341F8FC1}" dt="2020-09-21T14:36:52.289" v="2762" actId="20577"/>
        <pc:sldMkLst>
          <pc:docMk/>
          <pc:sldMk cId="677486338" sldId="268"/>
        </pc:sldMkLst>
        <pc:spChg chg="mod">
          <ac:chgData name="Petru Apachitei" userId="5696b0ee6562b7e8" providerId="LiveId" clId="{955D2A3D-A082-4A6A-8236-7927341F8FC1}" dt="2020-09-18T17:39:21.238" v="2447" actId="20577"/>
          <ac:spMkLst>
            <pc:docMk/>
            <pc:sldMk cId="677486338" sldId="268"/>
            <ac:spMk id="3" creationId="{C2712BEF-02E6-4D8A-A33F-6BF06DFAC016}"/>
          </ac:spMkLst>
        </pc:spChg>
        <pc:spChg chg="mod">
          <ac:chgData name="Petru Apachitei" userId="5696b0ee6562b7e8" providerId="LiveId" clId="{955D2A3D-A082-4A6A-8236-7927341F8FC1}" dt="2020-09-21T14:36:52.289" v="2762" actId="20577"/>
          <ac:spMkLst>
            <pc:docMk/>
            <pc:sldMk cId="677486338" sldId="268"/>
            <ac:spMk id="322" creationId="{00000000-0000-0000-0000-000000000000}"/>
          </ac:spMkLst>
        </pc:spChg>
        <pc:spChg chg="mod">
          <ac:chgData name="Petru Apachitei" userId="5696b0ee6562b7e8" providerId="LiveId" clId="{955D2A3D-A082-4A6A-8236-7927341F8FC1}" dt="2020-09-18T17:38:56.092" v="2416" actId="20577"/>
          <ac:spMkLst>
            <pc:docMk/>
            <pc:sldMk cId="677486338" sldId="268"/>
            <ac:spMk id="324" creationId="{00000000-0000-0000-0000-000000000000}"/>
          </ac:spMkLst>
        </pc:spChg>
        <pc:graphicFrameChg chg="mod modGraphic">
          <ac:chgData name="Petru Apachitei" userId="5696b0ee6562b7e8" providerId="LiveId" clId="{955D2A3D-A082-4A6A-8236-7927341F8FC1}" dt="2020-09-18T17:40:52.012" v="2463" actId="122"/>
          <ac:graphicFrameMkLst>
            <pc:docMk/>
            <pc:sldMk cId="677486338" sldId="268"/>
            <ac:graphicFrameMk id="2" creationId="{952A7497-1086-49F7-ACE8-61FC886B7A3D}"/>
          </ac:graphicFrameMkLst>
        </pc:graphicFrameChg>
      </pc:sldChg>
      <pc:sldChg chg="modSp add mod">
        <pc:chgData name="Petru Apachitei" userId="5696b0ee6562b7e8" providerId="LiveId" clId="{955D2A3D-A082-4A6A-8236-7927341F8FC1}" dt="2020-09-25T12:12:50.764" v="4216" actId="20577"/>
        <pc:sldMkLst>
          <pc:docMk/>
          <pc:sldMk cId="2772104911" sldId="269"/>
        </pc:sldMkLst>
        <pc:spChg chg="mod">
          <ac:chgData name="Petru Apachitei" userId="5696b0ee6562b7e8" providerId="LiveId" clId="{955D2A3D-A082-4A6A-8236-7927341F8FC1}" dt="2020-09-21T15:33:06.591" v="3253" actId="1076"/>
          <ac:spMkLst>
            <pc:docMk/>
            <pc:sldMk cId="2772104911" sldId="269"/>
            <ac:spMk id="330" creationId="{00000000-0000-0000-0000-000000000000}"/>
          </ac:spMkLst>
        </pc:spChg>
        <pc:spChg chg="mod">
          <ac:chgData name="Petru Apachitei" userId="5696b0ee6562b7e8" providerId="LiveId" clId="{955D2A3D-A082-4A6A-8236-7927341F8FC1}" dt="2020-09-25T12:12:50.764" v="4216" actId="20577"/>
          <ac:spMkLst>
            <pc:docMk/>
            <pc:sldMk cId="2772104911" sldId="269"/>
            <ac:spMk id="331" creationId="{00000000-0000-0000-0000-000000000000}"/>
          </ac:spMkLst>
        </pc:spChg>
      </pc:sldChg>
      <pc:sldChg chg="addSp delSp modSp add mod">
        <pc:chgData name="Petru Apachitei" userId="5696b0ee6562b7e8" providerId="LiveId" clId="{955D2A3D-A082-4A6A-8236-7927341F8FC1}" dt="2020-09-23T12:49:17.453" v="4028" actId="20577"/>
        <pc:sldMkLst>
          <pc:docMk/>
          <pc:sldMk cId="1919875161" sldId="270"/>
        </pc:sldMkLst>
        <pc:spChg chg="add mod">
          <ac:chgData name="Petru Apachitei" userId="5696b0ee6562b7e8" providerId="LiveId" clId="{955D2A3D-A082-4A6A-8236-7927341F8FC1}" dt="2020-09-23T12:49:17.453" v="4028" actId="20577"/>
          <ac:spMkLst>
            <pc:docMk/>
            <pc:sldMk cId="1919875161" sldId="270"/>
            <ac:spMk id="3" creationId="{6456EDFA-4864-4256-A449-889CE5545F83}"/>
          </ac:spMkLst>
        </pc:spChg>
        <pc:spChg chg="mod">
          <ac:chgData name="Petru Apachitei" userId="5696b0ee6562b7e8" providerId="LiveId" clId="{955D2A3D-A082-4A6A-8236-7927341F8FC1}" dt="2020-09-21T15:35:18.063" v="3360" actId="1076"/>
          <ac:spMkLst>
            <pc:docMk/>
            <pc:sldMk cId="1919875161" sldId="270"/>
            <ac:spMk id="330" creationId="{00000000-0000-0000-0000-000000000000}"/>
          </ac:spMkLst>
        </pc:spChg>
        <pc:spChg chg="del">
          <ac:chgData name="Petru Apachitei" userId="5696b0ee6562b7e8" providerId="LiveId" clId="{955D2A3D-A082-4A6A-8236-7927341F8FC1}" dt="2020-09-21T15:34:10.213" v="3259" actId="478"/>
          <ac:spMkLst>
            <pc:docMk/>
            <pc:sldMk cId="1919875161" sldId="270"/>
            <ac:spMk id="331" creationId="{00000000-0000-0000-0000-000000000000}"/>
          </ac:spMkLst>
        </pc:spChg>
        <pc:graphicFrameChg chg="add del mod modGraphic">
          <ac:chgData name="Petru Apachitei" userId="5696b0ee6562b7e8" providerId="LiveId" clId="{955D2A3D-A082-4A6A-8236-7927341F8FC1}" dt="2020-09-23T12:44:39.909" v="3904"/>
          <ac:graphicFrameMkLst>
            <pc:docMk/>
            <pc:sldMk cId="1919875161" sldId="270"/>
            <ac:graphicFrameMk id="2" creationId="{0FC27619-8FCA-4DC3-9682-A46AE17B92EB}"/>
          </ac:graphicFrameMkLst>
        </pc:graphicFrameChg>
        <pc:graphicFrameChg chg="del modGraphic">
          <ac:chgData name="Petru Apachitei" userId="5696b0ee6562b7e8" providerId="LiveId" clId="{955D2A3D-A082-4A6A-8236-7927341F8FC1}" dt="2020-09-21T16:07:18.009" v="3441" actId="478"/>
          <ac:graphicFrameMkLst>
            <pc:docMk/>
            <pc:sldMk cId="1919875161" sldId="270"/>
            <ac:graphicFrameMk id="2" creationId="{D48E7529-43E5-43B4-855F-53F7395D42A8}"/>
          </ac:graphicFrameMkLst>
        </pc:graphicFrameChg>
        <pc:graphicFrameChg chg="add del mod">
          <ac:chgData name="Petru Apachitei" userId="5696b0ee6562b7e8" providerId="LiveId" clId="{955D2A3D-A082-4A6A-8236-7927341F8FC1}" dt="2020-09-21T16:12:04.431" v="3632" actId="478"/>
          <ac:graphicFrameMkLst>
            <pc:docMk/>
            <pc:sldMk cId="1919875161" sldId="270"/>
            <ac:graphicFrameMk id="4" creationId="{1537470F-87BF-45D5-9227-30F12FF81BEC}"/>
          </ac:graphicFrameMkLst>
        </pc:graphicFrameChg>
        <pc:graphicFrameChg chg="add mod modGraphic">
          <ac:chgData name="Petru Apachitei" userId="5696b0ee6562b7e8" providerId="LiveId" clId="{955D2A3D-A082-4A6A-8236-7927341F8FC1}" dt="2020-09-23T12:47:45.700" v="3937" actId="1076"/>
          <ac:graphicFrameMkLst>
            <pc:docMk/>
            <pc:sldMk cId="1919875161" sldId="270"/>
            <ac:graphicFrameMk id="4" creationId="{A63094AE-C58D-466D-903B-C012DD039A37}"/>
          </ac:graphicFrameMkLst>
        </pc:graphicFrameChg>
        <pc:graphicFrameChg chg="add mod modGraphic">
          <ac:chgData name="Petru Apachitei" userId="5696b0ee6562b7e8" providerId="LiveId" clId="{955D2A3D-A082-4A6A-8236-7927341F8FC1}" dt="2020-09-23T12:47:45.700" v="3937" actId="1076"/>
          <ac:graphicFrameMkLst>
            <pc:docMk/>
            <pc:sldMk cId="1919875161" sldId="270"/>
            <ac:graphicFrameMk id="5" creationId="{E9633481-02B2-4B5F-9DDB-914D73E5111D}"/>
          </ac:graphicFrameMkLst>
        </pc:graphicFrameChg>
        <pc:graphicFrameChg chg="del modGraphic">
          <ac:chgData name="Petru Apachitei" userId="5696b0ee6562b7e8" providerId="LiveId" clId="{955D2A3D-A082-4A6A-8236-7927341F8FC1}" dt="2020-09-21T16:07:14.347" v="3440" actId="478"/>
          <ac:graphicFrameMkLst>
            <pc:docMk/>
            <pc:sldMk cId="1919875161" sldId="270"/>
            <ac:graphicFrameMk id="332" creationId="{00000000-0000-0000-0000-000000000000}"/>
          </ac:graphicFrameMkLst>
        </pc:graphicFrameChg>
      </pc:sldChg>
      <pc:sldChg chg="delSp modSp add mod">
        <pc:chgData name="Petru Apachitei" userId="5696b0ee6562b7e8" providerId="LiveId" clId="{955D2A3D-A082-4A6A-8236-7927341F8FC1}" dt="2020-09-25T12:11:59.388" v="4201" actId="20577"/>
        <pc:sldMkLst>
          <pc:docMk/>
          <pc:sldMk cId="2501282174" sldId="271"/>
        </pc:sldMkLst>
        <pc:spChg chg="del">
          <ac:chgData name="Petru Apachitei" userId="5696b0ee6562b7e8" providerId="LiveId" clId="{955D2A3D-A082-4A6A-8236-7927341F8FC1}" dt="2020-09-25T12:10:17.150" v="4175" actId="478"/>
          <ac:spMkLst>
            <pc:docMk/>
            <pc:sldMk cId="2501282174" sldId="271"/>
            <ac:spMk id="2" creationId="{5F5FCCF3-111C-4585-BAAE-A7D63053E827}"/>
          </ac:spMkLst>
        </pc:spChg>
        <pc:spChg chg="mod">
          <ac:chgData name="Petru Apachitei" userId="5696b0ee6562b7e8" providerId="LiveId" clId="{955D2A3D-A082-4A6A-8236-7927341F8FC1}" dt="2020-09-25T12:11:59.388" v="4201" actId="20577"/>
          <ac:spMkLst>
            <pc:docMk/>
            <pc:sldMk cId="2501282174" sldId="271"/>
            <ac:spMk id="4" creationId="{D94F9ABD-88BC-4BCD-80C6-68D66798216D}"/>
          </ac:spMkLst>
        </pc:spChg>
        <pc:spChg chg="mod">
          <ac:chgData name="Petru Apachitei" userId="5696b0ee6562b7e8" providerId="LiveId" clId="{955D2A3D-A082-4A6A-8236-7927341F8FC1}" dt="2020-09-25T12:10:21.959" v="4176" actId="1076"/>
          <ac:spMkLst>
            <pc:docMk/>
            <pc:sldMk cId="2501282174" sldId="271"/>
            <ac:spMk id="5" creationId="{8772D76D-F9AD-49A4-BCBD-4A24690368AF}"/>
          </ac:spMkLst>
        </pc:spChg>
      </pc:sldChg>
      <pc:sldChg chg="delSp modSp add mod ord">
        <pc:chgData name="Petru Apachitei" userId="5696b0ee6562b7e8" providerId="LiveId" clId="{955D2A3D-A082-4A6A-8236-7927341F8FC1}" dt="2020-09-25T12:11:55.589" v="4199" actId="20577"/>
        <pc:sldMkLst>
          <pc:docMk/>
          <pc:sldMk cId="3814230918" sldId="272"/>
        </pc:sldMkLst>
        <pc:spChg chg="del mod">
          <ac:chgData name="Petru Apachitei" userId="5696b0ee6562b7e8" providerId="LiveId" clId="{955D2A3D-A082-4A6A-8236-7927341F8FC1}" dt="2020-09-25T12:11:14.121" v="4179" actId="478"/>
          <ac:spMkLst>
            <pc:docMk/>
            <pc:sldMk cId="3814230918" sldId="272"/>
            <ac:spMk id="2" creationId="{5F5FCCF3-111C-4585-BAAE-A7D63053E827}"/>
          </ac:spMkLst>
        </pc:spChg>
        <pc:spChg chg="mod">
          <ac:chgData name="Petru Apachitei" userId="5696b0ee6562b7e8" providerId="LiveId" clId="{955D2A3D-A082-4A6A-8236-7927341F8FC1}" dt="2020-09-25T12:11:55.589" v="4199" actId="20577"/>
          <ac:spMkLst>
            <pc:docMk/>
            <pc:sldMk cId="3814230918" sldId="272"/>
            <ac:spMk id="4" creationId="{D94F9ABD-88BC-4BCD-80C6-68D66798216D}"/>
          </ac:spMkLst>
        </pc:spChg>
        <pc:spChg chg="mod">
          <ac:chgData name="Petru Apachitei" userId="5696b0ee6562b7e8" providerId="LiveId" clId="{955D2A3D-A082-4A6A-8236-7927341F8FC1}" dt="2020-09-25T12:11:32.343" v="4195" actId="1076"/>
          <ac:spMkLst>
            <pc:docMk/>
            <pc:sldMk cId="3814230918" sldId="272"/>
            <ac:spMk id="5" creationId="{8772D76D-F9AD-49A4-BCBD-4A24690368AF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3882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50789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2180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818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802696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51872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243902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5751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8495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dirty="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 dirty="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dirty="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dirty="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dirty="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 dirty="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dirty="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 dirty="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 dirty="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 dirty="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 dirty="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 dirty="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 dirty="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dirty="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dirty="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dirty="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dirty="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dirty="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dirty="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dirty="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dirty="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dirty="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dirty="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dirty="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dirty="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dirty="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dirty="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dirty="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dirty="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dirty="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dirty="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dirty="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dirty="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 dirty="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 dirty="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 dirty="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 dirty="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 dirty="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 dirty="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 dirty="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 dirty="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 dirty="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 dirty="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 dirty="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 dirty="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 dirty="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 dirty="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 dirty="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 dirty="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 dirty="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 dirty="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 dirty="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 dirty="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 dirty="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 dirty="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 dirty="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 dirty="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 dirty="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 dirty="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 dirty="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 dirty="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>
              <a:buClr>
                <a:srgbClr val="295269"/>
              </a:buClr>
            </a:pP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sym typeface="Roboto Black"/>
              </a:rPr>
              <a:t>Trends Estimated Home Value</a:t>
            </a:r>
            <a:endParaRPr lang="en-US" sz="4800" b="1" i="0" dirty="0">
              <a:solidFill>
                <a:srgbClr val="222222"/>
              </a:solidFill>
              <a:effectLst/>
              <a:latin typeface="Helvetica" panose="020B060402020202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Petru Apachitei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Date: 09-12-2020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76200" y="0"/>
            <a:ext cx="8337000" cy="589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2.5 Combine tables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BD482BB-8F4E-440A-9451-5ADA1B011F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7585340"/>
              </p:ext>
            </p:extLst>
          </p:nvPr>
        </p:nvGraphicFramePr>
        <p:xfrm>
          <a:off x="762720" y="851412"/>
          <a:ext cx="1097279" cy="4149411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426721">
                  <a:extLst>
                    <a:ext uri="{9D8B030D-6E8A-4147-A177-3AD203B41FA5}">
                      <a16:colId xmlns:a16="http://schemas.microsoft.com/office/drawing/2014/main" val="1294990737"/>
                    </a:ext>
                  </a:extLst>
                </a:gridCol>
                <a:gridCol w="670558">
                  <a:extLst>
                    <a:ext uri="{9D8B030D-6E8A-4147-A177-3AD203B41FA5}">
                      <a16:colId xmlns:a16="http://schemas.microsoft.com/office/drawing/2014/main" val="2842812021"/>
                    </a:ext>
                  </a:extLst>
                </a:gridCol>
              </a:tblGrid>
              <a:tr h="6647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noProof="1">
                          <a:solidFill>
                            <a:srgbClr val="FFFFFF"/>
                          </a:solidFill>
                        </a:rPr>
                        <a:t>Sta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noProof="1">
                          <a:solidFill>
                            <a:srgbClr val="FFFFFF"/>
                          </a:solidFill>
                        </a:rPr>
                        <a:t>te</a:t>
                      </a: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noProof="1">
                          <a:solidFill>
                            <a:srgbClr val="FFFFFF"/>
                          </a:solidFill>
                        </a:rPr>
                        <a:t>Lowest value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noProof="1">
                          <a:solidFill>
                            <a:srgbClr val="FFFFFF"/>
                          </a:solidFill>
                        </a:rPr>
                        <a:t>2018</a:t>
                      </a: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089697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DC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303200.0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966424153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AK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204600.0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87770433"/>
                  </a:ext>
                </a:extLst>
              </a:tr>
              <a:tr h="384924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HI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175300.0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584642234"/>
                  </a:ext>
                </a:extLst>
              </a:tr>
              <a:tr h="312420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UT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164100.0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317146836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RI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161800.0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347551692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WY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141400.0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9207471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NV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140900.0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40125011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SD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128500.0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802057536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MA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126000.0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06604998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MT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119500.0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62448708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6D65016-C236-460B-A0CF-AFB29F3493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9827896"/>
              </p:ext>
            </p:extLst>
          </p:nvPr>
        </p:nvGraphicFramePr>
        <p:xfrm>
          <a:off x="1867620" y="851412"/>
          <a:ext cx="1074420" cy="4149411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373380">
                  <a:extLst>
                    <a:ext uri="{9D8B030D-6E8A-4147-A177-3AD203B41FA5}">
                      <a16:colId xmlns:a16="http://schemas.microsoft.com/office/drawing/2014/main" val="1294990737"/>
                    </a:ext>
                  </a:extLst>
                </a:gridCol>
                <a:gridCol w="701040">
                  <a:extLst>
                    <a:ext uri="{9D8B030D-6E8A-4147-A177-3AD203B41FA5}">
                      <a16:colId xmlns:a16="http://schemas.microsoft.com/office/drawing/2014/main" val="2842812021"/>
                    </a:ext>
                  </a:extLst>
                </a:gridCol>
              </a:tblGrid>
              <a:tr h="6647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State</a:t>
                      </a: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Lowest value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2017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089697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DC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259600.0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966424153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AK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203100.0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87770433"/>
                  </a:ext>
                </a:extLst>
              </a:tr>
              <a:tr h="384924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HI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157400.0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584642234"/>
                  </a:ext>
                </a:extLst>
              </a:tr>
              <a:tr h="312420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UT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155800.0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317146836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RI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142100.0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347551692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WY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134300.0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9207471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SD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120300.0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40125011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MT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113800.0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802057536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NV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113200.0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06604998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MA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108800.0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62448708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284076D-E6BE-42C3-BB7A-708802E71E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5620872"/>
              </p:ext>
            </p:extLst>
          </p:nvPr>
        </p:nvGraphicFramePr>
        <p:xfrm>
          <a:off x="7817400" y="864624"/>
          <a:ext cx="1127760" cy="4149412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411480">
                  <a:extLst>
                    <a:ext uri="{9D8B030D-6E8A-4147-A177-3AD203B41FA5}">
                      <a16:colId xmlns:a16="http://schemas.microsoft.com/office/drawing/2014/main" val="58016149"/>
                    </a:ext>
                  </a:extLst>
                </a:gridCol>
                <a:gridCol w="716280">
                  <a:extLst>
                    <a:ext uri="{9D8B030D-6E8A-4147-A177-3AD203B41FA5}">
                      <a16:colId xmlns:a16="http://schemas.microsoft.com/office/drawing/2014/main" val="1752661749"/>
                    </a:ext>
                  </a:extLst>
                </a:gridCol>
              </a:tblGrid>
              <a:tr h="6647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Sta </a:t>
                      </a:r>
                      <a:r>
                        <a:rPr lang="en-US" sz="900" b="1" dirty="0" err="1">
                          <a:solidFill>
                            <a:srgbClr val="FFFFFF"/>
                          </a:solidFill>
                        </a:rPr>
                        <a:t>te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Highest value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1997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089697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NY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4165900.0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966424153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CO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1684300.0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87770433"/>
                  </a:ext>
                </a:extLst>
              </a:tr>
              <a:tr h="384924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1379200.0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584642234"/>
                  </a:ext>
                </a:extLst>
              </a:tr>
              <a:tr h="312420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FL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1029900.0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317146836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TX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754100.0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347551692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CT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750100.0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9207471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IL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700100.0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40125011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WA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689800.0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802057536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MA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673600.0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06604998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NJ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655600.0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6244870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3C8D86F-4CFE-4DC3-A956-910F31CF9C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6469819"/>
              </p:ext>
            </p:extLst>
          </p:nvPr>
        </p:nvGraphicFramePr>
        <p:xfrm>
          <a:off x="6765840" y="864624"/>
          <a:ext cx="1051560" cy="4149412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388620">
                  <a:extLst>
                    <a:ext uri="{9D8B030D-6E8A-4147-A177-3AD203B41FA5}">
                      <a16:colId xmlns:a16="http://schemas.microsoft.com/office/drawing/2014/main" val="58016149"/>
                    </a:ext>
                  </a:extLst>
                </a:gridCol>
                <a:gridCol w="662940">
                  <a:extLst>
                    <a:ext uri="{9D8B030D-6E8A-4147-A177-3AD203B41FA5}">
                      <a16:colId xmlns:a16="http://schemas.microsoft.com/office/drawing/2014/main" val="1752661749"/>
                    </a:ext>
                  </a:extLst>
                </a:gridCol>
              </a:tblGrid>
              <a:tr h="6647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State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Highest value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2007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089697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NY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10058000.0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966424153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CO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4754700.0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87770433"/>
                  </a:ext>
                </a:extLst>
              </a:tr>
              <a:tr h="384924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3729100.0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584642234"/>
                  </a:ext>
                </a:extLst>
              </a:tr>
              <a:tr h="312420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FL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3435300.0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317146836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GA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2936200.0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347551692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NV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2054000.0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9207471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NJ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2017800.0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40125011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CT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1808000.0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802057536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WA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1805300.0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06604998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IL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1718800.0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6244870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F87BDB3-0E1A-4C7D-BC65-B13CD98F20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5305529"/>
              </p:ext>
            </p:extLst>
          </p:nvPr>
        </p:nvGraphicFramePr>
        <p:xfrm>
          <a:off x="5836200" y="864624"/>
          <a:ext cx="929640" cy="4149412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350520">
                  <a:extLst>
                    <a:ext uri="{9D8B030D-6E8A-4147-A177-3AD203B41FA5}">
                      <a16:colId xmlns:a16="http://schemas.microsoft.com/office/drawing/2014/main" val="3351232872"/>
                    </a:ext>
                  </a:extLst>
                </a:gridCol>
                <a:gridCol w="579120">
                  <a:extLst>
                    <a:ext uri="{9D8B030D-6E8A-4147-A177-3AD203B41FA5}">
                      <a16:colId xmlns:a16="http://schemas.microsoft.com/office/drawing/2014/main" val="1984827303"/>
                    </a:ext>
                  </a:extLst>
                </a:gridCol>
              </a:tblGrid>
              <a:tr h="6647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State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Highest value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2017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6850838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NY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19342000.0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716090802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6507000.0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672169219"/>
                  </a:ext>
                </a:extLst>
              </a:tr>
              <a:tr h="384924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FL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4596000.0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809476105"/>
                  </a:ext>
                </a:extLst>
              </a:tr>
              <a:tr h="312420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CO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4259900.0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240789452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WA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2699300.0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542967369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GA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2434800.0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33387243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NV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2148300.0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406733508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MA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2034100.0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240072360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NJ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1890400.0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4132349948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SC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1707800.0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810329018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C9BE45E7-F94D-4035-82CC-152010F8B9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1481537"/>
              </p:ext>
            </p:extLst>
          </p:nvPr>
        </p:nvGraphicFramePr>
        <p:xfrm>
          <a:off x="2942040" y="851412"/>
          <a:ext cx="1226820" cy="4149411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395521">
                  <a:extLst>
                    <a:ext uri="{9D8B030D-6E8A-4147-A177-3AD203B41FA5}">
                      <a16:colId xmlns:a16="http://schemas.microsoft.com/office/drawing/2014/main" val="2014537371"/>
                    </a:ext>
                  </a:extLst>
                </a:gridCol>
                <a:gridCol w="831299">
                  <a:extLst>
                    <a:ext uri="{9D8B030D-6E8A-4147-A177-3AD203B41FA5}">
                      <a16:colId xmlns:a16="http://schemas.microsoft.com/office/drawing/2014/main" val="2091356521"/>
                    </a:ext>
                  </a:extLst>
                </a:gridCol>
              </a:tblGrid>
              <a:tr h="6647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Sta </a:t>
                      </a:r>
                      <a:r>
                        <a:rPr lang="en-US" sz="900" b="1" dirty="0" err="1">
                          <a:solidFill>
                            <a:srgbClr val="FFFFFF"/>
                          </a:solidFill>
                        </a:rPr>
                        <a:t>te</a:t>
                      </a:r>
                      <a:endParaRPr lang="en-US"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Lowest value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2007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0361849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DC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245700.0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810971039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RI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194700.0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190333090"/>
                  </a:ext>
                </a:extLst>
              </a:tr>
              <a:tr h="384924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AK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184000.0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465610131"/>
                  </a:ext>
                </a:extLst>
              </a:tr>
              <a:tr h="312420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NV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157100.0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349959604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CT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151000.0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4103097420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DE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140100.0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689264152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UT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129900.0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632143456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MA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129300.0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60726561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127600.0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385144478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WY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114000.0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743827095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9768DA08-75D9-45AA-A23A-6C63529898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9823784"/>
              </p:ext>
            </p:extLst>
          </p:nvPr>
        </p:nvGraphicFramePr>
        <p:xfrm>
          <a:off x="4168860" y="851412"/>
          <a:ext cx="1127758" cy="4149411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434339">
                  <a:extLst>
                    <a:ext uri="{9D8B030D-6E8A-4147-A177-3AD203B41FA5}">
                      <a16:colId xmlns:a16="http://schemas.microsoft.com/office/drawing/2014/main" val="3165631600"/>
                    </a:ext>
                  </a:extLst>
                </a:gridCol>
                <a:gridCol w="693419">
                  <a:extLst>
                    <a:ext uri="{9D8B030D-6E8A-4147-A177-3AD203B41FA5}">
                      <a16:colId xmlns:a16="http://schemas.microsoft.com/office/drawing/2014/main" val="1613254919"/>
                    </a:ext>
                  </a:extLst>
                </a:gridCol>
              </a:tblGrid>
              <a:tr h="6647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Sta </a:t>
                      </a:r>
                      <a:r>
                        <a:rPr lang="en-US" sz="900" b="1" dirty="0" err="1">
                          <a:solidFill>
                            <a:srgbClr val="FFFFFF"/>
                          </a:solidFill>
                        </a:rPr>
                        <a:t>te</a:t>
                      </a:r>
                      <a:endParaRPr lang="en-US"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Lowest value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1997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48674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MT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109800.0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968716917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NV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93600.0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18607906"/>
                  </a:ext>
                </a:extLst>
              </a:tr>
              <a:tr h="384924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AK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93400.0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544638610"/>
                  </a:ext>
                </a:extLst>
              </a:tr>
              <a:tr h="312420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WY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91200.0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25932375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UT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88700.0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018636842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DC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82500.0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708984072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NM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78400.0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787235331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RI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70100.0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4065951467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CT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70000.0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408192678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MA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58900.0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98946783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/>
        </p:nvSpPr>
        <p:spPr>
          <a:xfrm>
            <a:off x="328326" y="292970"/>
            <a:ext cx="5252231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3.1 Show growth for home values in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10 years 2007 to 2017.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Shape 331"/>
          <p:cNvSpPr txBox="1"/>
          <p:nvPr/>
        </p:nvSpPr>
        <p:spPr>
          <a:xfrm>
            <a:off x="330376" y="1158440"/>
            <a:ext cx="5308425" cy="119614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Calculate the percent change for  average home value by state, then order the top ten state with higher  percent change.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endParaRPr lang="en" sz="1200" dirty="0">
              <a:latin typeface="Roboto"/>
              <a:ea typeface="Roboto"/>
              <a:cs typeface="Roboto"/>
              <a:sym typeface="Robot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h</a:t>
            </a: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e related query is attached under Appendix 2.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endParaRPr lang="en"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32" name="Shape 332"/>
          <p:cNvGraphicFramePr/>
          <p:nvPr/>
        </p:nvGraphicFramePr>
        <p:xfrm>
          <a:off x="5638801" y="265100"/>
          <a:ext cx="2346960" cy="487840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4995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30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817208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State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Avg_value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2007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Avg_value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2017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ND</a:t>
                      </a:r>
                    </a:p>
                  </a:txBody>
                  <a:tcPr marL="12700" marR="12700" marT="12700" marB="12700" anchor="ctr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124564.08</a:t>
                      </a:r>
                    </a:p>
                  </a:txBody>
                  <a:tcPr marL="12700" marR="12700" marT="12700" marB="12700" anchor="ctr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183148.99</a:t>
                      </a:r>
                    </a:p>
                  </a:txBody>
                  <a:tcPr marL="12700" marR="12700" marT="12700" marB="12700" anchor="ctr"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DC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599893.98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778756.02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SD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143045.61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184605.42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TX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152363.82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192054.76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CO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313130.9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394511.46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OK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91773.39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112451.7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IA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128333.03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156758.26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NE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137831.83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166257.87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TN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117068.67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138124.43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82877859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WA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316000.91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369567.15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897671708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48E7529-43E5-43B4-855F-53F7395D42A8}"/>
              </a:ext>
            </a:extLst>
          </p:cNvPr>
          <p:cNvGraphicFramePr>
            <a:graphicFrameLocks noGrp="1"/>
          </p:cNvGraphicFramePr>
          <p:nvPr/>
        </p:nvGraphicFramePr>
        <p:xfrm>
          <a:off x="7981768" y="260545"/>
          <a:ext cx="849201" cy="487840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849201">
                  <a:extLst>
                    <a:ext uri="{9D8B030D-6E8A-4147-A177-3AD203B41FA5}">
                      <a16:colId xmlns:a16="http://schemas.microsoft.com/office/drawing/2014/main" val="1998845413"/>
                    </a:ext>
                  </a:extLst>
                </a:gridCol>
              </a:tblGrid>
              <a:tr h="331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Percent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Change %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929452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47.0</a:t>
                      </a:r>
                    </a:p>
                  </a:txBody>
                  <a:tcPr marL="12700" marR="12700" marT="12700" marB="12700" anchor="ctr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796898401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29.8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814328859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29.1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86186759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26.1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089909446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26.0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53294066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22.5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484625598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22.1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211533225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20.6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521150790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4067211013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17.0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8823934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2104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/>
        </p:nvSpPr>
        <p:spPr>
          <a:xfrm>
            <a:off x="310369" y="137260"/>
            <a:ext cx="5308425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3.2 Show growth for home values in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20 years 1997 to 2017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Shape 331"/>
          <p:cNvSpPr txBox="1"/>
          <p:nvPr/>
        </p:nvSpPr>
        <p:spPr>
          <a:xfrm>
            <a:off x="330376" y="1158440"/>
            <a:ext cx="5308425" cy="111232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Calculate the percent change for  average home value by state, then order the top ten state with higher  percent change.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endParaRPr lang="en" sz="1200" dirty="0">
              <a:latin typeface="Roboto"/>
              <a:ea typeface="Roboto"/>
              <a:cs typeface="Roboto"/>
              <a:sym typeface="Robot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The related query is attached under Appendix 3.</a:t>
            </a:r>
          </a:p>
        </p:txBody>
      </p:sp>
      <p:graphicFrame>
        <p:nvGraphicFramePr>
          <p:cNvPr id="332" name="Shape 332"/>
          <p:cNvGraphicFramePr/>
          <p:nvPr>
            <p:extLst>
              <p:ext uri="{D42A27DB-BD31-4B8C-83A1-F6EECF244321}">
                <p14:modId xmlns:p14="http://schemas.microsoft.com/office/powerpoint/2010/main" val="1617619492"/>
              </p:ext>
            </p:extLst>
          </p:nvPr>
        </p:nvGraphicFramePr>
        <p:xfrm>
          <a:off x="5638801" y="265100"/>
          <a:ext cx="2346960" cy="487840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4995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30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817208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State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Avg_value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1997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Avg_value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2017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DC</a:t>
                      </a:r>
                    </a:p>
                  </a:txBody>
                  <a:tcPr marL="12700" marR="12700" marT="12700" marB="12700" anchor="ctr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189769.44</a:t>
                      </a:r>
                    </a:p>
                  </a:txBody>
                  <a:tcPr marL="12700" marR="12700" marT="12700" marB="12700" anchor="ctr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778756.02</a:t>
                      </a:r>
                    </a:p>
                  </a:txBody>
                  <a:tcPr marL="12700" marR="12700" marT="12700" marB="12700" anchor="ctr"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207479.51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688609.97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SD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59295.0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184605.42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HI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216377.12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653451.75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NY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126348.63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359342.49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MA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168343.61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438244.63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CO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154106.44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394511.46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FL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108010.5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272582.98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WA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147066.59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369567.15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82877859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ME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96941.37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240862.11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897671708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48E7529-43E5-43B4-855F-53F7395D42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1269099"/>
              </p:ext>
            </p:extLst>
          </p:nvPr>
        </p:nvGraphicFramePr>
        <p:xfrm>
          <a:off x="7981768" y="260545"/>
          <a:ext cx="849201" cy="487840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849201">
                  <a:extLst>
                    <a:ext uri="{9D8B030D-6E8A-4147-A177-3AD203B41FA5}">
                      <a16:colId xmlns:a16="http://schemas.microsoft.com/office/drawing/2014/main" val="1998845413"/>
                    </a:ext>
                  </a:extLst>
                </a:gridCol>
              </a:tblGrid>
              <a:tr h="331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Percent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Change %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929452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310.4</a:t>
                      </a:r>
                    </a:p>
                  </a:txBody>
                  <a:tcPr marL="12700" marR="12700" marT="12700" marB="12700" anchor="ctr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796898401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231.9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814328859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211.3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86186759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202.0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089909446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184.4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53294066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160.3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484625598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156.0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211533225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152.4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521150790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151.3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4067211013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148.5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8823934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/>
        </p:nvSpPr>
        <p:spPr>
          <a:xfrm>
            <a:off x="114911" y="160020"/>
            <a:ext cx="5308425" cy="654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3.3 Insights</a:t>
            </a:r>
          </a:p>
        </p:txBody>
      </p:sp>
      <p:sp>
        <p:nvSpPr>
          <p:cNvPr id="3" name="Shape 331">
            <a:extLst>
              <a:ext uri="{FF2B5EF4-FFF2-40B4-BE49-F238E27FC236}">
                <a16:creationId xmlns:a16="http://schemas.microsoft.com/office/drawing/2014/main" id="{6456EDFA-4864-4256-A449-889CE5545F83}"/>
              </a:ext>
            </a:extLst>
          </p:cNvPr>
          <p:cNvSpPr txBox="1"/>
          <p:nvPr/>
        </p:nvSpPr>
        <p:spPr>
          <a:xfrm>
            <a:off x="114911" y="814740"/>
            <a:ext cx="8777629" cy="300288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US" sz="1200" dirty="0">
                <a:latin typeface="Roboto"/>
                <a:ea typeface="Roboto"/>
              </a:rPr>
              <a:t>How would you describe the trend in home values  from 1997 to 2017?</a:t>
            </a:r>
            <a:endParaRPr lang="en" sz="1200" dirty="0">
              <a:latin typeface="Roboto"/>
              <a:ea typeface="Roboto"/>
              <a:sym typeface="Roboto"/>
            </a:endParaRP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 panose="020B0604020202020204" pitchFamily="34" charset="0"/>
              <a:buChar char="•"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According to data collected the average price for 2007 was 239040 $ and then 249666 $ in 2017, that shows a growth of more than 5% in 10 years.  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 panose="020B0604020202020204" pitchFamily="34" charset="0"/>
              <a:buChar char="•"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The average price for 1997 was 166366 $ and then 249666 $ in 2017, that shows a growth of more than 100% in 20 years.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 panose="020B0604020202020204" pitchFamily="34" charset="0"/>
              <a:buChar char="•"/>
            </a:pPr>
            <a:endParaRPr lang="en" sz="1200" dirty="0">
              <a:latin typeface="Roboto"/>
              <a:ea typeface="Roboto"/>
              <a:cs typeface="Roboto"/>
              <a:sym typeface="Robot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US" sz="1200" dirty="0">
                <a:latin typeface="Roboto"/>
                <a:ea typeface="Roboto"/>
              </a:rPr>
              <a:t>Which states would you recommend for making real estate investments for 2018?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US" sz="1200" dirty="0">
                <a:latin typeface="Roboto"/>
                <a:ea typeface="Roboto"/>
              </a:rPr>
              <a:t>Calculate the percent change for average home value from 2016 to 2017.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US" sz="1200" dirty="0">
                <a:latin typeface="Roboto"/>
                <a:ea typeface="Roboto"/>
              </a:rPr>
              <a:t>Top five states for investments property are: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endParaRPr lang="en-US" sz="1200" dirty="0">
              <a:latin typeface="Roboto"/>
              <a:ea typeface="Robot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endParaRPr lang="en" sz="1200" dirty="0">
              <a:latin typeface="Roboto"/>
              <a:ea typeface="Roboto"/>
              <a:sym typeface="Roboto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63094AE-C58D-466D-903B-C012DD039A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5397704"/>
              </p:ext>
            </p:extLst>
          </p:nvPr>
        </p:nvGraphicFramePr>
        <p:xfrm>
          <a:off x="318770" y="2659380"/>
          <a:ext cx="443230" cy="1119505"/>
        </p:xfrm>
        <a:graphic>
          <a:graphicData uri="http://schemas.openxmlformats.org/drawingml/2006/table">
            <a:tbl>
              <a:tblPr/>
              <a:tblGrid>
                <a:gridCol w="443230">
                  <a:extLst>
                    <a:ext uri="{9D8B030D-6E8A-4147-A177-3AD203B41FA5}">
                      <a16:colId xmlns:a16="http://schemas.microsoft.com/office/drawing/2014/main" val="1786386822"/>
                    </a:ext>
                  </a:extLst>
                </a:gridCol>
              </a:tblGrid>
              <a:tr h="223901">
                <a:tc>
                  <a:txBody>
                    <a:bodyPr/>
                    <a:lstStyle/>
                    <a:p>
                      <a:pPr algn="l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WA </a:t>
                      </a:r>
                    </a:p>
                  </a:txBody>
                  <a:tcPr marL="12700" marR="12700" marT="12700" marB="127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1868618"/>
                  </a:ext>
                </a:extLst>
              </a:tr>
              <a:tr h="223901">
                <a:tc>
                  <a:txBody>
                    <a:bodyPr/>
                    <a:lstStyle/>
                    <a:p>
                      <a:pPr algn="l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OR</a:t>
                      </a:r>
                    </a:p>
                  </a:txBody>
                  <a:tcPr marL="12700" marR="12700" marT="12700" marB="127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443476"/>
                  </a:ext>
                </a:extLst>
              </a:tr>
              <a:tr h="223901">
                <a:tc>
                  <a:txBody>
                    <a:bodyPr/>
                    <a:lstStyle/>
                    <a:p>
                      <a:pPr algn="l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UT</a:t>
                      </a:r>
                    </a:p>
                  </a:txBody>
                  <a:tcPr marL="12700" marR="12700" marT="12700" marB="127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2439463"/>
                  </a:ext>
                </a:extLst>
              </a:tr>
              <a:tr h="223901">
                <a:tc>
                  <a:txBody>
                    <a:bodyPr/>
                    <a:lstStyle/>
                    <a:p>
                      <a:pPr algn="l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ID</a:t>
                      </a:r>
                    </a:p>
                  </a:txBody>
                  <a:tcPr marL="12700" marR="12700" marT="12700" marB="127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7333133"/>
                  </a:ext>
                </a:extLst>
              </a:tr>
              <a:tr h="223901">
                <a:tc>
                  <a:txBody>
                    <a:bodyPr/>
                    <a:lstStyle/>
                    <a:p>
                      <a:pPr algn="l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NV</a:t>
                      </a:r>
                    </a:p>
                  </a:txBody>
                  <a:tcPr marL="12700" marR="12700" marT="12700" marB="127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1765213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9633481-02B2-4B5F-9DDB-914D73E511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1758163"/>
              </p:ext>
            </p:extLst>
          </p:nvPr>
        </p:nvGraphicFramePr>
        <p:xfrm>
          <a:off x="719150" y="2659380"/>
          <a:ext cx="478178" cy="1158240"/>
        </p:xfrm>
        <a:graphic>
          <a:graphicData uri="http://schemas.openxmlformats.org/drawingml/2006/table">
            <a:tbl>
              <a:tblPr/>
              <a:tblGrid>
                <a:gridCol w="478178">
                  <a:extLst>
                    <a:ext uri="{9D8B030D-6E8A-4147-A177-3AD203B41FA5}">
                      <a16:colId xmlns:a16="http://schemas.microsoft.com/office/drawing/2014/main" val="1603429932"/>
                    </a:ext>
                  </a:extLst>
                </a:gridCol>
              </a:tblGrid>
              <a:tr h="231648">
                <a:tc>
                  <a:txBody>
                    <a:bodyPr/>
                    <a:lstStyle/>
                    <a:p>
                      <a:pPr algn="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12.5%</a:t>
                      </a:r>
                    </a:p>
                  </a:txBody>
                  <a:tcPr marL="12700" marR="12700" marT="12700" marB="127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1287235"/>
                  </a:ext>
                </a:extLst>
              </a:tr>
              <a:tr h="231648">
                <a:tc>
                  <a:txBody>
                    <a:bodyPr/>
                    <a:lstStyle/>
                    <a:p>
                      <a:pPr algn="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9.5%</a:t>
                      </a:r>
                    </a:p>
                  </a:txBody>
                  <a:tcPr marL="12700" marR="12700" marT="12700" marB="127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2805394"/>
                  </a:ext>
                </a:extLst>
              </a:tr>
              <a:tr h="231648">
                <a:tc>
                  <a:txBody>
                    <a:bodyPr/>
                    <a:lstStyle/>
                    <a:p>
                      <a:pPr algn="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9.3%</a:t>
                      </a:r>
                    </a:p>
                  </a:txBody>
                  <a:tcPr marL="12700" marR="12700" marT="12700" marB="127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8926918"/>
                  </a:ext>
                </a:extLst>
              </a:tr>
              <a:tr h="231648">
                <a:tc>
                  <a:txBody>
                    <a:bodyPr/>
                    <a:lstStyle/>
                    <a:p>
                      <a:pPr algn="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8.8% </a:t>
                      </a:r>
                    </a:p>
                  </a:txBody>
                  <a:tcPr marL="12700" marR="12700" marT="12700" marB="127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2256518"/>
                  </a:ext>
                </a:extLst>
              </a:tr>
              <a:tr h="231648">
                <a:tc>
                  <a:txBody>
                    <a:bodyPr/>
                    <a:lstStyle/>
                    <a:p>
                      <a:pPr algn="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8.8%</a:t>
                      </a:r>
                    </a:p>
                  </a:txBody>
                  <a:tcPr marL="12700" marR="12700" marT="12700" marB="127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0560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98751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323">
            <a:extLst>
              <a:ext uri="{FF2B5EF4-FFF2-40B4-BE49-F238E27FC236}">
                <a16:creationId xmlns:a16="http://schemas.microsoft.com/office/drawing/2014/main" id="{8772D76D-F9AD-49A4-BCBD-4A24690368AF}"/>
              </a:ext>
            </a:extLst>
          </p:cNvPr>
          <p:cNvSpPr txBox="1"/>
          <p:nvPr/>
        </p:nvSpPr>
        <p:spPr>
          <a:xfrm>
            <a:off x="121920" y="929640"/>
            <a:ext cx="4922520" cy="416052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 dirty="0">
                <a:latin typeface="Courier New"/>
                <a:ea typeface="Courier New"/>
                <a:cs typeface="Courier New"/>
                <a:sym typeface="Courier New"/>
              </a:rPr>
              <a:t>-- </a:t>
            </a:r>
            <a:r>
              <a:rPr lang="en-US" sz="900" b="1" dirty="0">
                <a:latin typeface="Courier New"/>
                <a:ea typeface="Courier New"/>
                <a:cs typeface="Courier New"/>
                <a:sym typeface="Courier New"/>
              </a:rPr>
              <a:t>create a query to filter unique zip codes</a:t>
            </a:r>
            <a:endParaRPr sz="9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SELECT Count(Distinct zip_code)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FROM home_value_data;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900" noProof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b="1" noProof="1">
                <a:latin typeface="Courier New"/>
                <a:ea typeface="Courier New"/>
                <a:cs typeface="Courier New"/>
                <a:sym typeface="Courier New"/>
              </a:rPr>
              <a:t>-- create a query to group zip codes on states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SELECT state, Count(*)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FROM home_value_data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GROUP BY 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ORDER BY 2 DESC;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900" noProof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b="1" noProof="1">
                <a:latin typeface="Courier New"/>
                <a:ea typeface="Courier New"/>
                <a:cs typeface="Courier New"/>
                <a:sym typeface="Courier New"/>
              </a:rPr>
              <a:t>-- create a query to filter range year from date column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SELECT Distinct(substr(date, 0, 5)) as range_year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FROM home_value_data;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900" noProof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b="1" noProof="1">
                <a:latin typeface="Courier New"/>
                <a:ea typeface="Courier New"/>
                <a:cs typeface="Courier New"/>
                <a:sym typeface="Courier New"/>
              </a:rPr>
              <a:t>-- create a query to filter recents months and group them by estimated home values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SElECT substr(date, 6, 8) as month,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MIN(value)as min_value, MAX(value)as max_value,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(MAX(value) - MIN(value)) as range_value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FROM home_value_data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WHERE date like '2018%'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GROUP BY 1;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900" noProof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" name="Shape 330">
            <a:extLst>
              <a:ext uri="{FF2B5EF4-FFF2-40B4-BE49-F238E27FC236}">
                <a16:creationId xmlns:a16="http://schemas.microsoft.com/office/drawing/2014/main" id="{D94F9ABD-88BC-4BCD-80C6-68D66798216D}"/>
              </a:ext>
            </a:extLst>
          </p:cNvPr>
          <p:cNvSpPr txBox="1"/>
          <p:nvPr/>
        </p:nvSpPr>
        <p:spPr>
          <a:xfrm>
            <a:off x="182160" y="92040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Appendix 1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503039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323">
            <a:extLst>
              <a:ext uri="{FF2B5EF4-FFF2-40B4-BE49-F238E27FC236}">
                <a16:creationId xmlns:a16="http://schemas.microsoft.com/office/drawing/2014/main" id="{8772D76D-F9AD-49A4-BCBD-4A24690368AF}"/>
              </a:ext>
            </a:extLst>
          </p:cNvPr>
          <p:cNvSpPr txBox="1"/>
          <p:nvPr/>
        </p:nvSpPr>
        <p:spPr>
          <a:xfrm>
            <a:off x="179415" y="685800"/>
            <a:ext cx="4922520" cy="416052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WITH year_2007 as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(SElECT state,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	ROUND(avg(value), 2) as avg_value_1997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FROM home_value_data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WHERE date like ‘2007%'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GROUP BY 1),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900" noProof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year_2017 as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(SELECT state,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	ROUND(avg(value), 2) as avg_value_2017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FROM home_value_data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WHERE date like '2017%'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GROUP BY 1)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SELECT year_2007.state,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	year_2007.avg_value_2007,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	year_2017.avg_value_2017,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	ROUND(((year_2017.avg_value_2017 - year_1997.avg_value_1997) / year_2007.avg_value_2007) * 100.0, 1) as percent_change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FROM year_2007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JOIN year_2017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ON year_2007.state == year_2017.state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ORDER BY 4 DESC;</a:t>
            </a:r>
          </a:p>
        </p:txBody>
      </p:sp>
      <p:sp>
        <p:nvSpPr>
          <p:cNvPr id="4" name="Shape 330">
            <a:extLst>
              <a:ext uri="{FF2B5EF4-FFF2-40B4-BE49-F238E27FC236}">
                <a16:creationId xmlns:a16="http://schemas.microsoft.com/office/drawing/2014/main" id="{D94F9ABD-88BC-4BCD-80C6-68D66798216D}"/>
              </a:ext>
            </a:extLst>
          </p:cNvPr>
          <p:cNvSpPr txBox="1"/>
          <p:nvPr/>
        </p:nvSpPr>
        <p:spPr>
          <a:xfrm>
            <a:off x="67860" y="-151800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Appendix 2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8142309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323">
            <a:extLst>
              <a:ext uri="{FF2B5EF4-FFF2-40B4-BE49-F238E27FC236}">
                <a16:creationId xmlns:a16="http://schemas.microsoft.com/office/drawing/2014/main" id="{8772D76D-F9AD-49A4-BCBD-4A24690368AF}"/>
              </a:ext>
            </a:extLst>
          </p:cNvPr>
          <p:cNvSpPr txBox="1"/>
          <p:nvPr/>
        </p:nvSpPr>
        <p:spPr>
          <a:xfrm>
            <a:off x="182160" y="929640"/>
            <a:ext cx="4922520" cy="416052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WITH year_1997 as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(SElECT state,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	ROUND(avg(value), 2) as avg_value_1997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FROM home_value_data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WHERE date like '1997%'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GROUP BY 1),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900" noProof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year_2017 as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(SELECT state,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	ROUND(avg(value), 2) as avg_value_2017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FROM home_value_data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WHERE date like '2017%'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GROUP BY 1)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SELECT year_1997.state,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	year_1997.avg_value_1997,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	year_2017.avg_value_2017,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	ROUND(((year_2017.avg_value_2017 - year_1997.avg_value_1997) / year_1997.avg_value_1997) * 100.0, 1) as percent_change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FROM year_1997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JOIN year_2017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ON year_1997.state == year_2017.state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ORDER BY 4 DESC;</a:t>
            </a:r>
          </a:p>
        </p:txBody>
      </p:sp>
      <p:sp>
        <p:nvSpPr>
          <p:cNvPr id="4" name="Shape 330">
            <a:extLst>
              <a:ext uri="{FF2B5EF4-FFF2-40B4-BE49-F238E27FC236}">
                <a16:creationId xmlns:a16="http://schemas.microsoft.com/office/drawing/2014/main" id="{D94F9ABD-88BC-4BCD-80C6-68D66798216D}"/>
              </a:ext>
            </a:extLst>
          </p:cNvPr>
          <p:cNvSpPr txBox="1"/>
          <p:nvPr/>
        </p:nvSpPr>
        <p:spPr>
          <a:xfrm>
            <a:off x="182160" y="0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Appendix 3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501282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295269"/>
                </a:solidFill>
              </a:rPr>
              <a:t>Example Table of Contents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1250035"/>
            <a:ext cx="8061300" cy="32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Data Analysis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762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3. Conclusion and Insights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Introduction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4728" y="-182880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Get familiar with dataset 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218088" y="654720"/>
            <a:ext cx="5275932" cy="19818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How many zip codes are in dataset?</a:t>
            </a:r>
          </a:p>
          <a:p>
            <a:pPr marL="228600" lvl="4" indent="-228600">
              <a:lnSpc>
                <a:spcPct val="115000"/>
              </a:lnSpc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15453 distinct zip codes </a:t>
            </a:r>
          </a:p>
          <a:p>
            <a:pPr marL="228600" lvl="2" indent="-228600">
              <a:lnSpc>
                <a:spcPct val="115000"/>
              </a:lnSpc>
              <a:buClr>
                <a:schemeClr val="dk1"/>
              </a:buClr>
              <a:buSzPts val="1100"/>
              <a:buAutoNum type="arabicPeriod" startAt="2"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How many zip codes are in each state?</a:t>
            </a:r>
          </a:p>
          <a:p>
            <a:pPr marL="228600" lvl="2" indent="-228600">
              <a:lnSpc>
                <a:spcPct val="115000"/>
              </a:lnSpc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Top 5 states</a:t>
            </a:r>
          </a:p>
          <a:p>
            <a:pPr lvl="2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3.   </a:t>
            </a: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What range of years are represented in the data?</a:t>
            </a:r>
          </a:p>
          <a:p>
            <a:pPr marL="228600" lvl="2" indent="-228600">
              <a:lnSpc>
                <a:spcPct val="115000"/>
              </a:lnSpc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he range of  years is between 1996 to 2018 </a:t>
            </a:r>
          </a:p>
          <a:p>
            <a:pPr marL="228600" lvl="2" indent="-228600">
              <a:lnSpc>
                <a:spcPct val="115000"/>
              </a:lnSpc>
              <a:buClr>
                <a:schemeClr val="dk1"/>
              </a:buClr>
              <a:buSzPts val="1100"/>
              <a:buAutoNum type="arabicPeriod" startAt="4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Using the most recent month of data available, what is the average of estimated home values across the nation?</a:t>
            </a:r>
          </a:p>
          <a:p>
            <a:pPr lvl="2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SQL queries for these question are attached at the Appendix 1.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3558564252"/>
              </p:ext>
            </p:extLst>
          </p:nvPr>
        </p:nvGraphicFramePr>
        <p:xfrm>
          <a:off x="4012848" y="2713850"/>
          <a:ext cx="1481172" cy="242965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6429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states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Z</a:t>
                      </a: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ip_codes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334560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NY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294032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TX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255680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PA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238000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FL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216240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774143039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334560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377081130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52A7497-1086-49F7-ACE8-61FC886B7A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4150781"/>
              </p:ext>
            </p:extLst>
          </p:nvPr>
        </p:nvGraphicFramePr>
        <p:xfrm>
          <a:off x="5547360" y="645672"/>
          <a:ext cx="3055620" cy="4497828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777240">
                  <a:extLst>
                    <a:ext uri="{9D8B030D-6E8A-4147-A177-3AD203B41FA5}">
                      <a16:colId xmlns:a16="http://schemas.microsoft.com/office/drawing/2014/main" val="58016149"/>
                    </a:ext>
                  </a:extLst>
                </a:gridCol>
                <a:gridCol w="868680">
                  <a:extLst>
                    <a:ext uri="{9D8B030D-6E8A-4147-A177-3AD203B41FA5}">
                      <a16:colId xmlns:a16="http://schemas.microsoft.com/office/drawing/2014/main" val="1752661749"/>
                    </a:ext>
                  </a:extLst>
                </a:gridCol>
                <a:gridCol w="678180">
                  <a:extLst>
                    <a:ext uri="{9D8B030D-6E8A-4147-A177-3AD203B41FA5}">
                      <a16:colId xmlns:a16="http://schemas.microsoft.com/office/drawing/2014/main" val="129499073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842812021"/>
                    </a:ext>
                  </a:extLst>
                </a:gridCol>
              </a:tblGrid>
              <a:tr h="6647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M</a:t>
                      </a: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onths 2018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MIN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MAX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Range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089697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01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20800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18329300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18308500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966424153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02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21600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18177700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18156100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87770433"/>
                  </a:ext>
                </a:extLst>
              </a:tr>
              <a:tr h="384924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03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21700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17729100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17707400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584642234"/>
                  </a:ext>
                </a:extLst>
              </a:tr>
              <a:tr h="312420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04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21700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17436800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17415100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317146836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05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22100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17475300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17453200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347551692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06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22200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17731900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17709700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9207471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07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22000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18024900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18002900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40125011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08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21800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18296000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18274200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802057536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09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21700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18357900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18336200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06604998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21500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18114800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18093300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62448708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11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21600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17757800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17736200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6351992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2. Analysis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1261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4728" y="-182880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2.1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Analysis 2018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218089" y="645672"/>
            <a:ext cx="5207352" cy="110692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Using the most recent month of data available. Which states have the highest average home and lowest value ?</a:t>
            </a:r>
            <a:endParaRPr lang="en" sz="1200" dirty="0">
              <a:latin typeface="Roboto"/>
              <a:ea typeface="Roboto"/>
              <a:cs typeface="Roboto"/>
              <a:sym typeface="Roboto"/>
            </a:endParaRPr>
          </a:p>
          <a:p>
            <a:pPr marL="228600" lvl="4" indent="-228600">
              <a:lnSpc>
                <a:spcPct val="115000"/>
              </a:lnSpc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olumn Average 2018 and Lowest 2018, displays the top 10 states.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52A7497-1086-49F7-ACE8-61FC886B7A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6366561"/>
              </p:ext>
            </p:extLst>
          </p:nvPr>
        </p:nvGraphicFramePr>
        <p:xfrm>
          <a:off x="5547361" y="645672"/>
          <a:ext cx="3291839" cy="4149412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579119">
                  <a:extLst>
                    <a:ext uri="{9D8B030D-6E8A-4147-A177-3AD203B41FA5}">
                      <a16:colId xmlns:a16="http://schemas.microsoft.com/office/drawing/2014/main" val="58016149"/>
                    </a:ext>
                  </a:extLst>
                </a:gridCol>
                <a:gridCol w="1173480">
                  <a:extLst>
                    <a:ext uri="{9D8B030D-6E8A-4147-A177-3AD203B41FA5}">
                      <a16:colId xmlns:a16="http://schemas.microsoft.com/office/drawing/2014/main" val="1752661749"/>
                    </a:ext>
                  </a:extLst>
                </a:gridCol>
                <a:gridCol w="556260">
                  <a:extLst>
                    <a:ext uri="{9D8B030D-6E8A-4147-A177-3AD203B41FA5}">
                      <a16:colId xmlns:a16="http://schemas.microsoft.com/office/drawing/2014/main" val="1294990737"/>
                    </a:ext>
                  </a:extLst>
                </a:gridCol>
                <a:gridCol w="982980">
                  <a:extLst>
                    <a:ext uri="{9D8B030D-6E8A-4147-A177-3AD203B41FA5}">
                      <a16:colId xmlns:a16="http://schemas.microsoft.com/office/drawing/2014/main" val="2842812021"/>
                    </a:ext>
                  </a:extLst>
                </a:gridCol>
              </a:tblGrid>
              <a:tr h="6647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State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Average value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2018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State</a:t>
                      </a: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Lowest value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2018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089697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DC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810175.8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DC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303200.0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966424153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740019.7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AK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204600.0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87770433"/>
                  </a:ext>
                </a:extLst>
              </a:tr>
              <a:tr h="384924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HI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696020.2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HI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175300.0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584642234"/>
                  </a:ext>
                </a:extLst>
              </a:tr>
              <a:tr h="312420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MA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465974.6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UT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164100.0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317146836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CO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426110.6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RI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161800.0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347551692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WA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404123.3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WY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141400.0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9207471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NJ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397220.3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NV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140900.0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40125011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NY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374716.2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SD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128500.0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802057536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NV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333730.7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MA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126000.0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06604998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MD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328104.0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MT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119500.0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62448708"/>
                  </a:ext>
                </a:extLst>
              </a:tr>
            </a:tbl>
          </a:graphicData>
        </a:graphic>
      </p:graphicFrame>
      <p:sp>
        <p:nvSpPr>
          <p:cNvPr id="3" name="Shape 323">
            <a:extLst>
              <a:ext uri="{FF2B5EF4-FFF2-40B4-BE49-F238E27FC236}">
                <a16:creationId xmlns:a16="http://schemas.microsoft.com/office/drawing/2014/main" id="{C2712BEF-02E6-4D8A-A33F-6BF06DFAC016}"/>
              </a:ext>
            </a:extLst>
          </p:cNvPr>
          <p:cNvSpPr txBox="1"/>
          <p:nvPr/>
        </p:nvSpPr>
        <p:spPr>
          <a:xfrm>
            <a:off x="218089" y="1832611"/>
            <a:ext cx="5207352" cy="301370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-- create a query for top 10 states with highest average value of the last months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SElECT state,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ROUND(avg(value), 1) as average_value_2018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FROM home_value_data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WHERE date like '2018%'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GROUP BY 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ORDER BY 2 DESC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LIMIT 10;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900" noProof="1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-- create a query for top 10 states with lowest value of the last months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900" noProof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SElECT state,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ROUND(min(value), 1) as average_value_2018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FROM home_value_data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WHERE date like '2018%'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GROUP BY 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ORDER BY 2 DESC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LIMIT 10;</a:t>
            </a:r>
          </a:p>
        </p:txBody>
      </p:sp>
    </p:spTree>
    <p:extLst>
      <p:ext uri="{BB962C8B-B14F-4D97-AF65-F5344CB8AC3E}">
        <p14:creationId xmlns:p14="http://schemas.microsoft.com/office/powerpoint/2010/main" val="3586003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4728" y="-182880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2.2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Analysis 2017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218089" y="645672"/>
            <a:ext cx="5207352" cy="110692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Using the data available. Which states have the highest and lowest value ?</a:t>
            </a:r>
            <a:endParaRPr lang="en" sz="1200" dirty="0">
              <a:latin typeface="Roboto"/>
              <a:ea typeface="Roboto"/>
              <a:cs typeface="Roboto"/>
              <a:sym typeface="Roboto"/>
            </a:endParaRPr>
          </a:p>
          <a:p>
            <a:pPr marL="228600" lvl="4" indent="-228600">
              <a:lnSpc>
                <a:spcPct val="115000"/>
              </a:lnSpc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olumn Highest 2017 and Lowest 2017, displays the top 10 states.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52A7497-1086-49F7-ACE8-61FC886B7A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9145763"/>
              </p:ext>
            </p:extLst>
          </p:nvPr>
        </p:nvGraphicFramePr>
        <p:xfrm>
          <a:off x="5547361" y="645672"/>
          <a:ext cx="3291839" cy="4149412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579119">
                  <a:extLst>
                    <a:ext uri="{9D8B030D-6E8A-4147-A177-3AD203B41FA5}">
                      <a16:colId xmlns:a16="http://schemas.microsoft.com/office/drawing/2014/main" val="58016149"/>
                    </a:ext>
                  </a:extLst>
                </a:gridCol>
                <a:gridCol w="1173480">
                  <a:extLst>
                    <a:ext uri="{9D8B030D-6E8A-4147-A177-3AD203B41FA5}">
                      <a16:colId xmlns:a16="http://schemas.microsoft.com/office/drawing/2014/main" val="1752661749"/>
                    </a:ext>
                  </a:extLst>
                </a:gridCol>
                <a:gridCol w="556260">
                  <a:extLst>
                    <a:ext uri="{9D8B030D-6E8A-4147-A177-3AD203B41FA5}">
                      <a16:colId xmlns:a16="http://schemas.microsoft.com/office/drawing/2014/main" val="1294990737"/>
                    </a:ext>
                  </a:extLst>
                </a:gridCol>
                <a:gridCol w="982980">
                  <a:extLst>
                    <a:ext uri="{9D8B030D-6E8A-4147-A177-3AD203B41FA5}">
                      <a16:colId xmlns:a16="http://schemas.microsoft.com/office/drawing/2014/main" val="2842812021"/>
                    </a:ext>
                  </a:extLst>
                </a:gridCol>
              </a:tblGrid>
              <a:tr h="6647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State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Highest value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2017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State</a:t>
                      </a: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Lowest value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2017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089697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NY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19342000.0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DC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259600.0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966424153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6507000.0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AK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203100.0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87770433"/>
                  </a:ext>
                </a:extLst>
              </a:tr>
              <a:tr h="384924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FL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4596000.0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HI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157400.0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584642234"/>
                  </a:ext>
                </a:extLst>
              </a:tr>
              <a:tr h="312420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CO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4259900.0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UT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155800.0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317146836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WA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2699300.0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RI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142100.0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347551692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GA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2434800.0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WY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134300.0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9207471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NV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2148300.0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SD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120300.0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40125011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MA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2034100.0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MT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113800.0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802057536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NJ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1890400.0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NV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113200.0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06604998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SC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1707800.0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MA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108800.0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62448708"/>
                  </a:ext>
                </a:extLst>
              </a:tr>
            </a:tbl>
          </a:graphicData>
        </a:graphic>
      </p:graphicFrame>
      <p:sp>
        <p:nvSpPr>
          <p:cNvPr id="3" name="Shape 323">
            <a:extLst>
              <a:ext uri="{FF2B5EF4-FFF2-40B4-BE49-F238E27FC236}">
                <a16:creationId xmlns:a16="http://schemas.microsoft.com/office/drawing/2014/main" id="{C2712BEF-02E6-4D8A-A33F-6BF06DFAC016}"/>
              </a:ext>
            </a:extLst>
          </p:cNvPr>
          <p:cNvSpPr txBox="1"/>
          <p:nvPr/>
        </p:nvSpPr>
        <p:spPr>
          <a:xfrm>
            <a:off x="218089" y="1832611"/>
            <a:ext cx="5207352" cy="301370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-- create a query for top 10 states with highest average value for 2017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900" noProof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SElECT state,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ROUND(max(value), 1) as average_value_2018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FROM home_value_data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WHERE date like '2017%'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GROUP BY 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ORDER BY 2 DESC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LIMIT 10;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-- create a query for top 10 states with lowest average value for 2017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900" noProof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SElECT state,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ROUND(min(value), 1) as average_value_2017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FROM home_value_data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WHERE date like '2017%'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GROUP BY 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ORDER BY 2 DESC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LIMIT 10;</a:t>
            </a:r>
          </a:p>
        </p:txBody>
      </p:sp>
    </p:spTree>
    <p:extLst>
      <p:ext uri="{BB962C8B-B14F-4D97-AF65-F5344CB8AC3E}">
        <p14:creationId xmlns:p14="http://schemas.microsoft.com/office/powerpoint/2010/main" val="1801644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4728" y="-182880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2.3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Analysis 2007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218089" y="645672"/>
            <a:ext cx="5207352" cy="110692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Using the data available. Which states have the highest  and lowest value ?</a:t>
            </a:r>
            <a:endParaRPr lang="en" sz="1200" dirty="0">
              <a:latin typeface="Roboto"/>
              <a:ea typeface="Roboto"/>
              <a:cs typeface="Roboto"/>
              <a:sym typeface="Roboto"/>
            </a:endParaRPr>
          </a:p>
          <a:p>
            <a:pPr marL="228600" lvl="4" indent="-228600">
              <a:lnSpc>
                <a:spcPct val="115000"/>
              </a:lnSpc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olumn Average 2007 and Lowest 2007, displays the top 10 states.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52A7497-1086-49F7-ACE8-61FC886B7A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884021"/>
              </p:ext>
            </p:extLst>
          </p:nvPr>
        </p:nvGraphicFramePr>
        <p:xfrm>
          <a:off x="5547361" y="645672"/>
          <a:ext cx="3291839" cy="4149412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579119">
                  <a:extLst>
                    <a:ext uri="{9D8B030D-6E8A-4147-A177-3AD203B41FA5}">
                      <a16:colId xmlns:a16="http://schemas.microsoft.com/office/drawing/2014/main" val="58016149"/>
                    </a:ext>
                  </a:extLst>
                </a:gridCol>
                <a:gridCol w="1173480">
                  <a:extLst>
                    <a:ext uri="{9D8B030D-6E8A-4147-A177-3AD203B41FA5}">
                      <a16:colId xmlns:a16="http://schemas.microsoft.com/office/drawing/2014/main" val="1752661749"/>
                    </a:ext>
                  </a:extLst>
                </a:gridCol>
                <a:gridCol w="556260">
                  <a:extLst>
                    <a:ext uri="{9D8B030D-6E8A-4147-A177-3AD203B41FA5}">
                      <a16:colId xmlns:a16="http://schemas.microsoft.com/office/drawing/2014/main" val="1294990737"/>
                    </a:ext>
                  </a:extLst>
                </a:gridCol>
                <a:gridCol w="982980">
                  <a:extLst>
                    <a:ext uri="{9D8B030D-6E8A-4147-A177-3AD203B41FA5}">
                      <a16:colId xmlns:a16="http://schemas.microsoft.com/office/drawing/2014/main" val="2842812021"/>
                    </a:ext>
                  </a:extLst>
                </a:gridCol>
              </a:tblGrid>
              <a:tr h="6647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State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Highest value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2007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State</a:t>
                      </a: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Lowest value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2007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089697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NY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10058000.0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DC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245700.0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966424153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CO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4754700.0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RI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194700.0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87770433"/>
                  </a:ext>
                </a:extLst>
              </a:tr>
              <a:tr h="384924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3729100.0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AK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184000.0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584642234"/>
                  </a:ext>
                </a:extLst>
              </a:tr>
              <a:tr h="312420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FL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3435300.0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NV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157100.0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317146836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GA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2936200.0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CT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151000.0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347551692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NV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2054000.0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DE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140100.0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9207471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NJ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2017800.0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UT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129900.0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40125011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CT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1808000.0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MA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129300.0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802057536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WA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1805300.0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127600.0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06604998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IL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1718800.0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WY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114000.0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62448708"/>
                  </a:ext>
                </a:extLst>
              </a:tr>
            </a:tbl>
          </a:graphicData>
        </a:graphic>
      </p:graphicFrame>
      <p:sp>
        <p:nvSpPr>
          <p:cNvPr id="3" name="Shape 323">
            <a:extLst>
              <a:ext uri="{FF2B5EF4-FFF2-40B4-BE49-F238E27FC236}">
                <a16:creationId xmlns:a16="http://schemas.microsoft.com/office/drawing/2014/main" id="{C2712BEF-02E6-4D8A-A33F-6BF06DFAC016}"/>
              </a:ext>
            </a:extLst>
          </p:cNvPr>
          <p:cNvSpPr txBox="1"/>
          <p:nvPr/>
        </p:nvSpPr>
        <p:spPr>
          <a:xfrm>
            <a:off x="218089" y="1832611"/>
            <a:ext cx="5207352" cy="301370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-- create a query for top 10 states with highest average value for 2017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900" noProof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SElECT state,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ROUND(max(value), 1) as average_value_2007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FROM home_value_data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WHERE date like ‘2007%'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GROUP BY 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ORDER BY 2 DESC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LIMIT 10;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-- create a query for top 10 states with lowest average value for 2017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900" noProof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SElECT state,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ROUND(min(value), 1) as average_value_2007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FROM home_value_data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WHERE date like '2007%'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GROUP BY 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ORDER BY 2 DESC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LIMIT 10;</a:t>
            </a:r>
          </a:p>
        </p:txBody>
      </p:sp>
    </p:spTree>
    <p:extLst>
      <p:ext uri="{BB962C8B-B14F-4D97-AF65-F5344CB8AC3E}">
        <p14:creationId xmlns:p14="http://schemas.microsoft.com/office/powerpoint/2010/main" val="1420601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4728" y="-182880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2.4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Analysis 1997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218089" y="645672"/>
            <a:ext cx="5207352" cy="110692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Using the data available. Which states have the highest  and lowest value ?</a:t>
            </a:r>
            <a:endParaRPr lang="en" sz="1200" dirty="0">
              <a:latin typeface="Roboto"/>
              <a:ea typeface="Roboto"/>
              <a:cs typeface="Roboto"/>
              <a:sym typeface="Roboto"/>
            </a:endParaRPr>
          </a:p>
          <a:p>
            <a:pPr marL="228600" lvl="4" indent="-228600">
              <a:lnSpc>
                <a:spcPct val="115000"/>
              </a:lnSpc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olumn Average 1997 and Lowest 1997, displays the top 10 states.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52A7497-1086-49F7-ACE8-61FC886B7A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9085321"/>
              </p:ext>
            </p:extLst>
          </p:nvPr>
        </p:nvGraphicFramePr>
        <p:xfrm>
          <a:off x="5547361" y="645672"/>
          <a:ext cx="3291839" cy="4149412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579119">
                  <a:extLst>
                    <a:ext uri="{9D8B030D-6E8A-4147-A177-3AD203B41FA5}">
                      <a16:colId xmlns:a16="http://schemas.microsoft.com/office/drawing/2014/main" val="58016149"/>
                    </a:ext>
                  </a:extLst>
                </a:gridCol>
                <a:gridCol w="1173480">
                  <a:extLst>
                    <a:ext uri="{9D8B030D-6E8A-4147-A177-3AD203B41FA5}">
                      <a16:colId xmlns:a16="http://schemas.microsoft.com/office/drawing/2014/main" val="1752661749"/>
                    </a:ext>
                  </a:extLst>
                </a:gridCol>
                <a:gridCol w="556260">
                  <a:extLst>
                    <a:ext uri="{9D8B030D-6E8A-4147-A177-3AD203B41FA5}">
                      <a16:colId xmlns:a16="http://schemas.microsoft.com/office/drawing/2014/main" val="1294990737"/>
                    </a:ext>
                  </a:extLst>
                </a:gridCol>
                <a:gridCol w="982980">
                  <a:extLst>
                    <a:ext uri="{9D8B030D-6E8A-4147-A177-3AD203B41FA5}">
                      <a16:colId xmlns:a16="http://schemas.microsoft.com/office/drawing/2014/main" val="2842812021"/>
                    </a:ext>
                  </a:extLst>
                </a:gridCol>
              </a:tblGrid>
              <a:tr h="6647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State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Highest value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1997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State</a:t>
                      </a: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Lowest value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1997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089697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NY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4165900.0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MT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109800.0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966424153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CO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1684300.0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NV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93600.0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87770433"/>
                  </a:ext>
                </a:extLst>
              </a:tr>
              <a:tr h="384924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1379200.0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AK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93400.0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584642234"/>
                  </a:ext>
                </a:extLst>
              </a:tr>
              <a:tr h="312420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FL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1029900.0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WY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91200.0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317146836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TX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754100.0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UT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88700.0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347551692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CT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750100.0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DC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82500.0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9207471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IL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700100.0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NM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78400.0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340125011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WA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689800.0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RI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70100.0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802057536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MA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673600.0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CT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70000.0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066049985"/>
                  </a:ext>
                </a:extLst>
              </a:tr>
              <a:tr h="348416"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NJ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655600.0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MA</a:t>
                      </a: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0" i="0" dirty="0">
                          <a:solidFill>
                            <a:srgbClr val="000000"/>
                          </a:solidFill>
                          <a:effectLst/>
                          <a:latin typeface="MS Shell Dlg 2" panose="020B0604030504040204" pitchFamily="34" charset="0"/>
                        </a:rPr>
                        <a:t>58900.0</a:t>
                      </a: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62448708"/>
                  </a:ext>
                </a:extLst>
              </a:tr>
            </a:tbl>
          </a:graphicData>
        </a:graphic>
      </p:graphicFrame>
      <p:sp>
        <p:nvSpPr>
          <p:cNvPr id="3" name="Shape 323">
            <a:extLst>
              <a:ext uri="{FF2B5EF4-FFF2-40B4-BE49-F238E27FC236}">
                <a16:creationId xmlns:a16="http://schemas.microsoft.com/office/drawing/2014/main" id="{C2712BEF-02E6-4D8A-A33F-6BF06DFAC016}"/>
              </a:ext>
            </a:extLst>
          </p:cNvPr>
          <p:cNvSpPr txBox="1"/>
          <p:nvPr/>
        </p:nvSpPr>
        <p:spPr>
          <a:xfrm>
            <a:off x="218089" y="1832611"/>
            <a:ext cx="5207352" cy="301370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-- create a query for top 10 states with highest average value for 2017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900" noProof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SElECT state,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ROUND(max(value), 1) as average_value_1997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FROM home_value_data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WHERE date like ‘1997%'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GROUP BY 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ORDER BY 2 DESC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LIMIT 10;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-- create a query for top 10 states with lowest average value for 1997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900" noProof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SElECT state,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	ROUND(min(value), 1) as average_value_1997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FROM home_value_data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WHERE date like ‘1997%'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GROUP BY 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ORDER BY 2 DESC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noProof="1">
                <a:latin typeface="Courier New"/>
                <a:ea typeface="Courier New"/>
                <a:cs typeface="Courier New"/>
                <a:sym typeface="Courier New"/>
              </a:rPr>
              <a:t>LIMIT 10;</a:t>
            </a:r>
          </a:p>
        </p:txBody>
      </p:sp>
    </p:spTree>
    <p:extLst>
      <p:ext uri="{BB962C8B-B14F-4D97-AF65-F5344CB8AC3E}">
        <p14:creationId xmlns:p14="http://schemas.microsoft.com/office/powerpoint/2010/main" val="67748633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6517</TotalTime>
  <Words>1972</Words>
  <Application>Microsoft Office PowerPoint</Application>
  <PresentationFormat>On-screen Show (16:9)</PresentationFormat>
  <Paragraphs>701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Roboto Thin</vt:lpstr>
      <vt:lpstr>Arial</vt:lpstr>
      <vt:lpstr>Dosis</vt:lpstr>
      <vt:lpstr>Helvetica</vt:lpstr>
      <vt:lpstr>Roboto Black</vt:lpstr>
      <vt:lpstr>MS Shell Dlg 2</vt:lpstr>
      <vt:lpstr>Roboto</vt:lpstr>
      <vt:lpstr>Courier New</vt:lpstr>
      <vt:lpstr>Simple Light</vt:lpstr>
      <vt:lpstr>Simple Light</vt:lpstr>
      <vt:lpstr>Simple Light</vt:lpstr>
      <vt:lpstr>PowerPoint Presentation</vt:lpstr>
      <vt:lpstr>Example 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dc:creator>Apachitei, Petru</dc:creator>
  <cp:lastModifiedBy>Petru Apachitei</cp:lastModifiedBy>
  <cp:revision>19</cp:revision>
  <dcterms:modified xsi:type="dcterms:W3CDTF">2020-09-25T12:13:20Z</dcterms:modified>
</cp:coreProperties>
</file>